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Override PartName="/ppt/diagrams/drawing29.xml" ContentType="application/vnd.ms-office.drawingml.diagramDrawing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28.xml" ContentType="application/vnd.openxmlformats-officedocument.drawingml.diagramLayout+xml"/>
  <Override PartName="/ppt/diagrams/quickStyle31.xml" ContentType="application/vnd.openxmlformats-officedocument.drawingml.diagramStyle+xml"/>
  <Override PartName="/ppt/diagrams/drawing32.xml" ContentType="application/vnd.ms-office.drawingml.diagramDrawing+xml"/>
  <Override PartName="/ppt/diagrams/colors3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drawing3.xml" ContentType="application/vnd.ms-office.drawingml.diagramDrawing+xml"/>
  <Override PartName="/ppt/diagrams/layout20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diagrams/data21.xml" ContentType="application/vnd.openxmlformats-officedocument.drawingml.diagramData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36.xml" ContentType="application/vnd.openxmlformats-officedocument.drawingml.diagramStyle+xml"/>
  <Override PartName="/ppt/diagrams/drawing37.xml" ContentType="application/vnd.ms-office.drawingml.diagramDrawing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quickStyle25.xml" ContentType="application/vnd.openxmlformats-officedocument.drawingml.diagramStyle+xml"/>
  <Override PartName="/ppt/diagrams/drawing26.xml" ContentType="application/vnd.ms-office.drawingml.diagramDrawing+xml"/>
  <Override PartName="/ppt/diagrams/layout36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rawing8.xml" ContentType="application/vnd.ms-office.drawingml.diagramDrawing+xml"/>
  <Default Extension="vml" ContentType="application/vnd.openxmlformats-officedocument.vmlDrawing"/>
  <Override PartName="/ppt/diagrams/layout25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drawing3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diagrams/layout32.xml" ContentType="application/vnd.openxmlformats-officedocument.drawingml.diagramLayout+xml"/>
  <Override PartName="/ppt/diagrams/colors35.xml" ContentType="application/vnd.openxmlformats-officedocument.drawingml.diagramColors+xml"/>
  <Override PartName="/ppt/slides/slide49.xml" ContentType="application/vnd.openxmlformats-officedocument.presentationml.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diagrams/colors3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diagrams/data11.xml" ContentType="application/vnd.openxmlformats-officedocument.drawingml.diagramData+xml"/>
  <Default Extension="wmf" ContentType="image/x-wmf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drawing38.xml" ContentType="application/vnd.ms-office.drawingml.diagramDrawing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drawing27.xml" ContentType="application/vnd.ms-office.drawingml.diagramDrawing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drawing34.xml" ContentType="application/vnd.ms-office.drawingml.diagramDrawing+xml"/>
  <Override PartName="/ppt/diagrams/layout37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diagrams/drawing30.xml" ContentType="application/vnd.ms-office.drawingml.diagramDrawing+xml"/>
  <Override PartName="/ppt/diagrams/layout33.xml" ContentType="application/vnd.openxmlformats-officedocument.drawingml.diagramLayout+xml"/>
  <Override PartName="/ppt/diagrams/colors3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diagrams/quickStyle38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27.xml" ContentType="application/vnd.openxmlformats-officedocument.drawingml.diagramStyle+xml"/>
  <Override PartName="/ppt/diagrams/drawing28.xml" ContentType="application/vnd.ms-office.drawingml.diagramDrawing+xml"/>
  <Override PartName="/ppt/diagrams/layout38.xml" ContentType="application/vnd.openxmlformats-officedocument.drawingml.diagramLayout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34.xml" ContentType="application/vnd.openxmlformats-officedocument.drawingml.diagramStyle+xml"/>
  <Override PartName="/ppt/diagrams/drawing35.xml" ContentType="application/vnd.ms-office.drawingml.diagramDrawing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diagrams/layout34.xml" ContentType="application/vnd.openxmlformats-officedocument.drawingml.diagramLayout+xml"/>
  <Override PartName="/ppt/diagrams/colors37.xml" ContentType="application/vnd.openxmlformats-officedocument.drawingml.diagramColors+xml"/>
  <Override PartName="/ppt/diagrams/drawing6.xml" ContentType="application/vnd.ms-office.drawingml.diagramDrawing+xml"/>
  <Override PartName="/ppt/diagrams/drawing20.xml" ContentType="application/vnd.ms-office.drawingml.diagramDrawing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rawing3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33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slides/slide32.xml" ContentType="application/vnd.openxmlformats-officedocument.presentationml.slide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  <Override PartName="/ppt/diagrams/drawing36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35.xml" ContentType="application/vnd.openxmlformats-officedocument.drawingml.diagramLayout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diagrams/colors34.xml" ContentType="application/vnd.openxmlformats-officedocument.drawingml.diagramColors+xml"/>
  <Override PartName="/ppt/slides/slide48.xml" ContentType="application/vnd.openxmlformats-officedocument.presentationml.slide+xml"/>
  <Override PartName="/ppt/diagrams/colors12.xml" ContentType="application/vnd.openxmlformats-officedocument.drawingml.diagramColors+xml"/>
  <Default Extension="bin" ContentType="application/vnd.openxmlformats-officedocument.oleObject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quickStyle29.xml" ContentType="application/vnd.openxmlformats-officedocument.drawingml.diagramStyle+xml"/>
  <Override PartName="/ppt/slides/slide51.xml" ContentType="application/vnd.openxmlformats-officedocument.presentationml.slide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ppt/slides/slide40.xml" ContentType="application/vnd.openxmlformats-officedocument.presentationml.slide+xml"/>
  <Override PartName="/ppt/diagrams/layout18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400" r:id="rId3"/>
    <p:sldId id="495" r:id="rId4"/>
    <p:sldId id="405" r:id="rId5"/>
    <p:sldId id="496" r:id="rId6"/>
    <p:sldId id="406" r:id="rId7"/>
    <p:sldId id="399" r:id="rId8"/>
    <p:sldId id="407" r:id="rId9"/>
    <p:sldId id="408" r:id="rId10"/>
    <p:sldId id="396" r:id="rId11"/>
    <p:sldId id="397" r:id="rId12"/>
    <p:sldId id="494" r:id="rId13"/>
    <p:sldId id="409" r:id="rId14"/>
    <p:sldId id="493" r:id="rId15"/>
    <p:sldId id="402" r:id="rId16"/>
    <p:sldId id="410" r:id="rId17"/>
    <p:sldId id="412" r:id="rId18"/>
    <p:sldId id="413" r:id="rId19"/>
    <p:sldId id="414" r:id="rId20"/>
    <p:sldId id="411" r:id="rId21"/>
    <p:sldId id="416" r:id="rId22"/>
    <p:sldId id="417" r:id="rId23"/>
    <p:sldId id="418" r:id="rId24"/>
    <p:sldId id="419" r:id="rId25"/>
    <p:sldId id="420" r:id="rId26"/>
    <p:sldId id="465" r:id="rId27"/>
    <p:sldId id="466" r:id="rId28"/>
    <p:sldId id="470" r:id="rId29"/>
    <p:sldId id="467" r:id="rId30"/>
    <p:sldId id="469" r:id="rId31"/>
    <p:sldId id="471" r:id="rId32"/>
    <p:sldId id="468" r:id="rId33"/>
    <p:sldId id="472" r:id="rId34"/>
    <p:sldId id="415" r:id="rId35"/>
    <p:sldId id="475" r:id="rId36"/>
    <p:sldId id="476" r:id="rId37"/>
    <p:sldId id="477" r:id="rId38"/>
    <p:sldId id="479" r:id="rId39"/>
    <p:sldId id="480" r:id="rId40"/>
    <p:sldId id="481" r:id="rId41"/>
    <p:sldId id="482" r:id="rId42"/>
    <p:sldId id="483" r:id="rId43"/>
    <p:sldId id="484" r:id="rId44"/>
    <p:sldId id="485" r:id="rId45"/>
    <p:sldId id="487" r:id="rId46"/>
    <p:sldId id="488" r:id="rId47"/>
    <p:sldId id="489" r:id="rId48"/>
    <p:sldId id="490" r:id="rId49"/>
    <p:sldId id="491" r:id="rId50"/>
    <p:sldId id="492" r:id="rId51"/>
    <p:sldId id="378" r:id="rId52"/>
    <p:sldId id="379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 varScale="1">
        <p:scale>
          <a:sx n="100" d="100"/>
          <a:sy n="100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0F6E9C-B96E-4A6F-83A2-8DB70AF981E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214A32B-4585-403C-80F3-43CBA74D3101}">
      <dgm:prSet phldrT="[Текст]" custT="1"/>
      <dgm:spPr/>
      <dgm:t>
        <a:bodyPr/>
        <a:lstStyle/>
        <a:p>
          <a:r>
            <a:rPr lang="ru-RU" sz="2200" b="1" i="0" dirty="0">
              <a:latin typeface="+mn-lt"/>
            </a:rPr>
            <a:t>печатных </a:t>
          </a:r>
          <a:r>
            <a:rPr lang="ru-RU" sz="2200" b="1" i="0" dirty="0" smtClean="0">
              <a:latin typeface="+mn-lt"/>
            </a:rPr>
            <a:t>изданий</a:t>
          </a:r>
          <a:endParaRPr lang="ru-RU" sz="2200" b="1" i="0" dirty="0">
            <a:latin typeface="+mn-lt"/>
          </a:endParaRPr>
        </a:p>
      </dgm:t>
    </dgm:pt>
    <dgm:pt modelId="{B1781FF7-7B97-40AE-A2A0-545D14080CCB}" type="parTrans" cxnId="{F137CE26-CA1A-40E3-84F4-818C41478BDF}">
      <dgm:prSet custT="1"/>
      <dgm:spPr/>
      <dgm:t>
        <a:bodyPr/>
        <a:lstStyle/>
        <a:p>
          <a:endParaRPr lang="ru-RU" sz="2200" b="1">
            <a:latin typeface="+mn-lt"/>
          </a:endParaRPr>
        </a:p>
      </dgm:t>
    </dgm:pt>
    <dgm:pt modelId="{1228EBE2-31FB-4365-A80A-AC4F59019819}" type="sibTrans" cxnId="{F137CE26-CA1A-40E3-84F4-818C41478BDF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846F4317-2853-4B38-96C9-E5596509DC3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>
              <a:latin typeface="Cambria" pitchFamily="18" charset="0"/>
            </a:rPr>
            <a:t>Объектами НЭБ </a:t>
          </a:r>
          <a:br>
            <a:rPr lang="ru-RU" sz="2200" b="1" i="1" dirty="0">
              <a:latin typeface="Cambria" pitchFamily="18" charset="0"/>
            </a:rPr>
          </a:br>
          <a:r>
            <a:rPr lang="ru-RU" sz="2200" b="1" i="1" dirty="0">
              <a:latin typeface="Cambria" pitchFamily="18" charset="0"/>
            </a:rPr>
            <a:t>являются созданные </a:t>
          </a:r>
          <a:br>
            <a:rPr lang="ru-RU" sz="2200" b="1" i="1" dirty="0">
              <a:latin typeface="Cambria" pitchFamily="18" charset="0"/>
            </a:rPr>
          </a:br>
          <a:r>
            <a:rPr lang="ru-RU" sz="2200" b="1" i="1" dirty="0">
              <a:latin typeface="Cambria" pitchFamily="18" charset="0"/>
            </a:rPr>
            <a:t>в электронной форме копии:</a:t>
          </a:r>
        </a:p>
      </dgm:t>
    </dgm:pt>
    <dgm:pt modelId="{E3F88A1D-F0EE-4FAA-A138-D18F5BDA5F4A}" type="parTrans" cxnId="{B05BFFD2-A31B-4B8E-8D30-467592C610F5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C2576208-76DE-4F55-955E-69CBEE3093BE}" type="sibTrans" cxnId="{B05BFFD2-A31B-4B8E-8D30-467592C610F5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17E00E5B-7A8D-4993-A5CD-BDF5FC3D180F}">
      <dgm:prSet phldrT="[Текст]" custT="1"/>
      <dgm:spPr/>
      <dgm:t>
        <a:bodyPr/>
        <a:lstStyle/>
        <a:p>
          <a:r>
            <a:rPr lang="ru-RU" sz="2200" b="1" i="0" dirty="0" smtClean="0">
              <a:latin typeface="+mn-lt"/>
            </a:rPr>
            <a:t>электронных изданий</a:t>
          </a:r>
          <a:endParaRPr lang="ru-RU" sz="2200" b="1" i="0" dirty="0">
            <a:latin typeface="+mn-lt"/>
          </a:endParaRPr>
        </a:p>
      </dgm:t>
    </dgm:pt>
    <dgm:pt modelId="{FEB6741E-D1F8-4B6A-9BD0-9826CF050840}" type="parTrans" cxnId="{4150E97E-223B-4B1B-A927-E4023C362D65}">
      <dgm:prSet custT="1"/>
      <dgm:spPr/>
      <dgm:t>
        <a:bodyPr/>
        <a:lstStyle/>
        <a:p>
          <a:endParaRPr lang="ru-RU" sz="2200" b="1">
            <a:latin typeface="+mn-lt"/>
          </a:endParaRPr>
        </a:p>
      </dgm:t>
    </dgm:pt>
    <dgm:pt modelId="{D3D18670-9CD8-428D-A9B4-22EFC1CCE827}" type="sibTrans" cxnId="{4150E97E-223B-4B1B-A927-E4023C362D65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B88D6A19-B5DC-43B5-9D09-E43963FF8B3F}">
      <dgm:prSet phldrT="[Текст]" custT="1"/>
      <dgm:spPr/>
      <dgm:t>
        <a:bodyPr/>
        <a:lstStyle/>
        <a:p>
          <a:r>
            <a:rPr lang="ru-RU" sz="2200" b="1" i="0" dirty="0" smtClean="0">
              <a:latin typeface="+mn-lt"/>
            </a:rPr>
            <a:t>неопубликованных документов, </a:t>
          </a:r>
          <a:br>
            <a:rPr lang="ru-RU" sz="2200" b="1" i="0" dirty="0" smtClean="0">
              <a:latin typeface="+mn-lt"/>
            </a:rPr>
          </a:br>
          <a:r>
            <a:rPr lang="ru-RU" sz="2200" b="1" i="0" dirty="0" smtClean="0">
              <a:latin typeface="+mn-lt"/>
            </a:rPr>
            <a:t>в том числе диссертаций</a:t>
          </a:r>
          <a:endParaRPr lang="ru-RU" sz="2200" b="1" i="0" dirty="0">
            <a:latin typeface="+mn-lt"/>
          </a:endParaRPr>
        </a:p>
      </dgm:t>
    </dgm:pt>
    <dgm:pt modelId="{AF351780-395E-421C-B2B9-849C8B4CABC4}" type="parTrans" cxnId="{6F6E707A-45CF-483D-8ABB-FA01F4023FDF}">
      <dgm:prSet custT="1"/>
      <dgm:spPr/>
      <dgm:t>
        <a:bodyPr/>
        <a:lstStyle/>
        <a:p>
          <a:endParaRPr lang="ru-RU" sz="2200" b="1">
            <a:latin typeface="+mn-lt"/>
          </a:endParaRPr>
        </a:p>
      </dgm:t>
    </dgm:pt>
    <dgm:pt modelId="{CF207FCB-4940-4788-A29D-82246E5FADF7}" type="sibTrans" cxnId="{6F6E707A-45CF-483D-8ABB-FA01F4023FDF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C9DEAB1D-207C-4381-82E6-5D327D57C6F5}">
      <dgm:prSet phldrT="[Текст]" custT="1"/>
      <dgm:spPr/>
      <dgm:t>
        <a:bodyPr/>
        <a:lstStyle/>
        <a:p>
          <a:r>
            <a:rPr lang="ru-RU" sz="2200" b="1" i="0" dirty="0" smtClean="0">
              <a:latin typeface="+mn-lt"/>
            </a:rPr>
            <a:t>иных документов, представляемых </a:t>
          </a:r>
          <a:br>
            <a:rPr lang="ru-RU" sz="2200" b="1" i="0" dirty="0" smtClean="0">
              <a:latin typeface="+mn-lt"/>
            </a:rPr>
          </a:br>
          <a:r>
            <a:rPr lang="ru-RU" sz="2200" b="1" i="0" dirty="0" smtClean="0">
              <a:latin typeface="+mn-lt"/>
            </a:rPr>
            <a:t>в качестве обязательного экземпляра документов</a:t>
          </a:r>
          <a:endParaRPr lang="ru-RU" sz="2200" b="1" i="0" dirty="0">
            <a:latin typeface="+mn-lt"/>
          </a:endParaRPr>
        </a:p>
      </dgm:t>
    </dgm:pt>
    <dgm:pt modelId="{9D4D0CD2-B528-4BC0-8F37-89083A12B706}" type="parTrans" cxnId="{80640490-80F6-4DFA-9E09-824C812E6713}">
      <dgm:prSet custT="1"/>
      <dgm:spPr/>
      <dgm:t>
        <a:bodyPr/>
        <a:lstStyle/>
        <a:p>
          <a:endParaRPr lang="ru-RU" sz="2200" b="1">
            <a:latin typeface="+mn-lt"/>
          </a:endParaRPr>
        </a:p>
      </dgm:t>
    </dgm:pt>
    <dgm:pt modelId="{623983F1-713F-4A8B-991C-72A5BADAC3AD}" type="sibTrans" cxnId="{80640490-80F6-4DFA-9E09-824C812E6713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B08434E6-CB58-4BBF-95CF-57B14632D8D5}">
      <dgm:prSet phldrT="[Текст]" custT="1"/>
      <dgm:spPr/>
      <dgm:t>
        <a:bodyPr/>
        <a:lstStyle/>
        <a:p>
          <a:r>
            <a:rPr lang="ru-RU" sz="2200" b="1" i="0" dirty="0" smtClean="0">
              <a:latin typeface="+mn-lt"/>
            </a:rPr>
            <a:t>книжных памятников</a:t>
          </a:r>
          <a:endParaRPr lang="ru-RU" sz="2200" b="1" i="0" dirty="0">
            <a:latin typeface="+mn-lt"/>
          </a:endParaRPr>
        </a:p>
      </dgm:t>
    </dgm:pt>
    <dgm:pt modelId="{BC4CFE94-9F1F-4A43-BB5D-9046BC9F826E}" type="parTrans" cxnId="{26DC0EF1-8450-4EBF-ABAB-C32AA33146D0}">
      <dgm:prSet custT="1"/>
      <dgm:spPr/>
      <dgm:t>
        <a:bodyPr/>
        <a:lstStyle/>
        <a:p>
          <a:endParaRPr lang="ru-RU" sz="2200" b="1">
            <a:latin typeface="+mn-lt"/>
          </a:endParaRPr>
        </a:p>
      </dgm:t>
    </dgm:pt>
    <dgm:pt modelId="{AC11E016-3B94-4CD3-9DB1-837DAA679C2C}" type="sibTrans" cxnId="{26DC0EF1-8450-4EBF-ABAB-C32AA33146D0}">
      <dgm:prSet/>
      <dgm:spPr/>
      <dgm:t>
        <a:bodyPr/>
        <a:lstStyle/>
        <a:p>
          <a:endParaRPr lang="ru-RU" sz="2200" b="1">
            <a:latin typeface="+mn-lt"/>
          </a:endParaRPr>
        </a:p>
      </dgm:t>
    </dgm:pt>
    <dgm:pt modelId="{98A6C16D-B2BE-4C2B-9E00-17C0F12AF829}" type="pres">
      <dgm:prSet presAssocID="{630F6E9C-B96E-4A6F-83A2-8DB70AF981E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CF58E-0533-4547-B4E8-BB986EB002F2}" type="pres">
      <dgm:prSet presAssocID="{846F4317-2853-4B38-96C9-E5596509DC36}" presName="root1" presStyleCnt="0"/>
      <dgm:spPr/>
      <dgm:t>
        <a:bodyPr/>
        <a:lstStyle/>
        <a:p>
          <a:endParaRPr lang="ru-RU"/>
        </a:p>
      </dgm:t>
    </dgm:pt>
    <dgm:pt modelId="{6D312B90-E57C-4C26-A559-7CC258DE2835}" type="pres">
      <dgm:prSet presAssocID="{846F4317-2853-4B38-96C9-E5596509DC36}" presName="LevelOneTextNode" presStyleLbl="node0" presStyleIdx="0" presStyleCnt="1" custScaleX="169703" custScaleY="2656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2673B4-CECF-4E01-AD89-BBE487B78BCC}" type="pres">
      <dgm:prSet presAssocID="{846F4317-2853-4B38-96C9-E5596509DC36}" presName="level2hierChild" presStyleCnt="0"/>
      <dgm:spPr/>
      <dgm:t>
        <a:bodyPr/>
        <a:lstStyle/>
        <a:p>
          <a:endParaRPr lang="ru-RU"/>
        </a:p>
      </dgm:t>
    </dgm:pt>
    <dgm:pt modelId="{203E6461-9606-4751-9D10-B521CE0C5F98}" type="pres">
      <dgm:prSet presAssocID="{B1781FF7-7B97-40AE-A2A0-545D14080CCB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9420BF64-F8F6-4245-B7ED-4C39277BE5BF}" type="pres">
      <dgm:prSet presAssocID="{B1781FF7-7B97-40AE-A2A0-545D14080CC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B8AE0916-6984-411F-8F41-AB332F135853}" type="pres">
      <dgm:prSet presAssocID="{9214A32B-4585-403C-80F3-43CBA74D3101}" presName="root2" presStyleCnt="0"/>
      <dgm:spPr/>
      <dgm:t>
        <a:bodyPr/>
        <a:lstStyle/>
        <a:p>
          <a:endParaRPr lang="ru-RU"/>
        </a:p>
      </dgm:t>
    </dgm:pt>
    <dgm:pt modelId="{93E52363-EB5D-4B89-BBBE-741B78B1C8FA}" type="pres">
      <dgm:prSet presAssocID="{9214A32B-4585-403C-80F3-43CBA74D3101}" presName="LevelTwoTextNode" presStyleLbl="node2" presStyleIdx="0" presStyleCnt="5" custScaleX="316479" custScaleY="74821" custLinFactNeighborX="-7595" custLinFactNeighborY="-568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2B77A1-DA7C-457E-AA21-D73E4BA99612}" type="pres">
      <dgm:prSet presAssocID="{9214A32B-4585-403C-80F3-43CBA74D3101}" presName="level3hierChild" presStyleCnt="0"/>
      <dgm:spPr/>
      <dgm:t>
        <a:bodyPr/>
        <a:lstStyle/>
        <a:p>
          <a:endParaRPr lang="ru-RU"/>
        </a:p>
      </dgm:t>
    </dgm:pt>
    <dgm:pt modelId="{6C657951-6662-4047-932F-FBBCC19D4AD9}" type="pres">
      <dgm:prSet presAssocID="{FEB6741E-D1F8-4B6A-9BD0-9826CF050840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09D24FC6-E3A6-4221-8231-784DA59BAFDD}" type="pres">
      <dgm:prSet presAssocID="{FEB6741E-D1F8-4B6A-9BD0-9826CF050840}" presName="connTx" presStyleLbl="parChTrans1D2" presStyleIdx="1" presStyleCnt="5"/>
      <dgm:spPr/>
      <dgm:t>
        <a:bodyPr/>
        <a:lstStyle/>
        <a:p>
          <a:endParaRPr lang="ru-RU"/>
        </a:p>
      </dgm:t>
    </dgm:pt>
    <dgm:pt modelId="{E4692141-F2F4-4698-A7F7-51FB19EAC632}" type="pres">
      <dgm:prSet presAssocID="{17E00E5B-7A8D-4993-A5CD-BDF5FC3D180F}" presName="root2" presStyleCnt="0"/>
      <dgm:spPr/>
      <dgm:t>
        <a:bodyPr/>
        <a:lstStyle/>
        <a:p>
          <a:endParaRPr lang="ru-RU"/>
        </a:p>
      </dgm:t>
    </dgm:pt>
    <dgm:pt modelId="{1A253B8F-BECD-4664-8395-A635A1472AED}" type="pres">
      <dgm:prSet presAssocID="{17E00E5B-7A8D-4993-A5CD-BDF5FC3D180F}" presName="LevelTwoTextNode" presStyleLbl="node2" presStyleIdx="1" presStyleCnt="5" custScaleX="316479" custScaleY="74821" custLinFactNeighborX="-7595" custLinFactNeighborY="-508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CBA9D61-6BF2-4B9D-98DC-93AB2F91F0BE}" type="pres">
      <dgm:prSet presAssocID="{17E00E5B-7A8D-4993-A5CD-BDF5FC3D180F}" presName="level3hierChild" presStyleCnt="0"/>
      <dgm:spPr/>
      <dgm:t>
        <a:bodyPr/>
        <a:lstStyle/>
        <a:p>
          <a:endParaRPr lang="ru-RU"/>
        </a:p>
      </dgm:t>
    </dgm:pt>
    <dgm:pt modelId="{F8F6EDB8-DCE6-415A-A1AB-F9536CCBEDE3}" type="pres">
      <dgm:prSet presAssocID="{AF351780-395E-421C-B2B9-849C8B4CABC4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3FBC4F17-C17D-4AD1-8E10-F8A1F1FF8EF4}" type="pres">
      <dgm:prSet presAssocID="{AF351780-395E-421C-B2B9-849C8B4CABC4}" presName="connTx" presStyleLbl="parChTrans1D2" presStyleIdx="2" presStyleCnt="5"/>
      <dgm:spPr/>
      <dgm:t>
        <a:bodyPr/>
        <a:lstStyle/>
        <a:p>
          <a:endParaRPr lang="ru-RU"/>
        </a:p>
      </dgm:t>
    </dgm:pt>
    <dgm:pt modelId="{88F51D04-251A-45D4-A190-C239D04B716C}" type="pres">
      <dgm:prSet presAssocID="{B88D6A19-B5DC-43B5-9D09-E43963FF8B3F}" presName="root2" presStyleCnt="0"/>
      <dgm:spPr/>
      <dgm:t>
        <a:bodyPr/>
        <a:lstStyle/>
        <a:p>
          <a:endParaRPr lang="ru-RU"/>
        </a:p>
      </dgm:t>
    </dgm:pt>
    <dgm:pt modelId="{08A03E24-687D-4FE6-B75C-0EE6B08DE11D}" type="pres">
      <dgm:prSet presAssocID="{B88D6A19-B5DC-43B5-9D09-E43963FF8B3F}" presName="LevelTwoTextNode" presStyleLbl="node2" presStyleIdx="2" presStyleCnt="5" custScaleX="316479" custScaleY="95587" custLinFactNeighborX="-7595" custLinFactNeighborY="-360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699BA1-FA2A-40CD-AD40-E8040209340E}" type="pres">
      <dgm:prSet presAssocID="{B88D6A19-B5DC-43B5-9D09-E43963FF8B3F}" presName="level3hierChild" presStyleCnt="0"/>
      <dgm:spPr/>
      <dgm:t>
        <a:bodyPr/>
        <a:lstStyle/>
        <a:p>
          <a:endParaRPr lang="ru-RU"/>
        </a:p>
      </dgm:t>
    </dgm:pt>
    <dgm:pt modelId="{B6324AC8-14F0-42D8-B420-4FDA12B66F4E}" type="pres">
      <dgm:prSet presAssocID="{9D4D0CD2-B528-4BC0-8F37-89083A12B706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B7E96A8B-FB16-4EF4-BDC3-8A82CBD173DB}" type="pres">
      <dgm:prSet presAssocID="{9D4D0CD2-B528-4BC0-8F37-89083A12B706}" presName="connTx" presStyleLbl="parChTrans1D2" presStyleIdx="3" presStyleCnt="5"/>
      <dgm:spPr/>
      <dgm:t>
        <a:bodyPr/>
        <a:lstStyle/>
        <a:p>
          <a:endParaRPr lang="ru-RU"/>
        </a:p>
      </dgm:t>
    </dgm:pt>
    <dgm:pt modelId="{FE3DDD2E-C56F-4E7D-9DD1-C7AE38A09912}" type="pres">
      <dgm:prSet presAssocID="{C9DEAB1D-207C-4381-82E6-5D327D57C6F5}" presName="root2" presStyleCnt="0"/>
      <dgm:spPr/>
      <dgm:t>
        <a:bodyPr/>
        <a:lstStyle/>
        <a:p>
          <a:endParaRPr lang="ru-RU"/>
        </a:p>
      </dgm:t>
    </dgm:pt>
    <dgm:pt modelId="{05B73940-7D25-4632-9A6E-3FF2EA93833B}" type="pres">
      <dgm:prSet presAssocID="{C9DEAB1D-207C-4381-82E6-5D327D57C6F5}" presName="LevelTwoTextNode" presStyleLbl="node2" presStyleIdx="3" presStyleCnt="5" custScaleX="316479" custScaleY="117252" custLinFactNeighborX="-7595" custLinFactNeighborY="-247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CC70CE-CBDD-458B-9DC0-422F059340C0}" type="pres">
      <dgm:prSet presAssocID="{C9DEAB1D-207C-4381-82E6-5D327D57C6F5}" presName="level3hierChild" presStyleCnt="0"/>
      <dgm:spPr/>
      <dgm:t>
        <a:bodyPr/>
        <a:lstStyle/>
        <a:p>
          <a:endParaRPr lang="ru-RU"/>
        </a:p>
      </dgm:t>
    </dgm:pt>
    <dgm:pt modelId="{BA2E0672-E7FB-4C52-9D70-6C373E717482}" type="pres">
      <dgm:prSet presAssocID="{BC4CFE94-9F1F-4A43-BB5D-9046BC9F826E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3E5CE5E1-8213-4597-BA9D-E66A2C7DA5F0}" type="pres">
      <dgm:prSet presAssocID="{BC4CFE94-9F1F-4A43-BB5D-9046BC9F826E}" presName="connTx" presStyleLbl="parChTrans1D2" presStyleIdx="4" presStyleCnt="5"/>
      <dgm:spPr/>
      <dgm:t>
        <a:bodyPr/>
        <a:lstStyle/>
        <a:p>
          <a:endParaRPr lang="ru-RU"/>
        </a:p>
      </dgm:t>
    </dgm:pt>
    <dgm:pt modelId="{F355AFF0-457A-40E8-B552-A8A847C0BA4C}" type="pres">
      <dgm:prSet presAssocID="{B08434E6-CB58-4BBF-95CF-57B14632D8D5}" presName="root2" presStyleCnt="0"/>
      <dgm:spPr/>
      <dgm:t>
        <a:bodyPr/>
        <a:lstStyle/>
        <a:p>
          <a:endParaRPr lang="ru-RU"/>
        </a:p>
      </dgm:t>
    </dgm:pt>
    <dgm:pt modelId="{49EB82A2-F1B0-4B13-AA81-11E5BDA0B553}" type="pres">
      <dgm:prSet presAssocID="{B08434E6-CB58-4BBF-95CF-57B14632D8D5}" presName="LevelTwoTextNode" presStyleLbl="node2" presStyleIdx="4" presStyleCnt="5" custScaleX="316479" custScaleY="74821" custLinFactNeighborX="-7595" custLinFactNeighborY="-88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A611A6-C059-4FE5-82A0-69430BC5A5C9}" type="pres">
      <dgm:prSet presAssocID="{B08434E6-CB58-4BBF-95CF-57B14632D8D5}" presName="level3hierChild" presStyleCnt="0"/>
      <dgm:spPr/>
      <dgm:t>
        <a:bodyPr/>
        <a:lstStyle/>
        <a:p>
          <a:endParaRPr lang="ru-RU"/>
        </a:p>
      </dgm:t>
    </dgm:pt>
  </dgm:ptLst>
  <dgm:cxnLst>
    <dgm:cxn modelId="{5BB9E194-F5D7-43C1-B1C9-62028B07827D}" type="presOf" srcId="{17E00E5B-7A8D-4993-A5CD-BDF5FC3D180F}" destId="{1A253B8F-BECD-4664-8395-A635A1472AED}" srcOrd="0" destOrd="0" presId="urn:microsoft.com/office/officeart/2005/8/layout/hierarchy2"/>
    <dgm:cxn modelId="{3178FB12-8B41-44E9-A6C7-0B68DF230AA6}" type="presOf" srcId="{9D4D0CD2-B528-4BC0-8F37-89083A12B706}" destId="{B7E96A8B-FB16-4EF4-BDC3-8A82CBD173DB}" srcOrd="1" destOrd="0" presId="urn:microsoft.com/office/officeart/2005/8/layout/hierarchy2"/>
    <dgm:cxn modelId="{4150E97E-223B-4B1B-A927-E4023C362D65}" srcId="{846F4317-2853-4B38-96C9-E5596509DC36}" destId="{17E00E5B-7A8D-4993-A5CD-BDF5FC3D180F}" srcOrd="1" destOrd="0" parTransId="{FEB6741E-D1F8-4B6A-9BD0-9826CF050840}" sibTransId="{D3D18670-9CD8-428D-A9B4-22EFC1CCE827}"/>
    <dgm:cxn modelId="{97C850CC-B4A1-42A8-8998-6F8C4537A290}" type="presOf" srcId="{BC4CFE94-9F1F-4A43-BB5D-9046BC9F826E}" destId="{BA2E0672-E7FB-4C52-9D70-6C373E717482}" srcOrd="0" destOrd="0" presId="urn:microsoft.com/office/officeart/2005/8/layout/hierarchy2"/>
    <dgm:cxn modelId="{6A06B0E4-AC95-4BCE-8E74-8AECCBD7885D}" type="presOf" srcId="{BC4CFE94-9F1F-4A43-BB5D-9046BC9F826E}" destId="{3E5CE5E1-8213-4597-BA9D-E66A2C7DA5F0}" srcOrd="1" destOrd="0" presId="urn:microsoft.com/office/officeart/2005/8/layout/hierarchy2"/>
    <dgm:cxn modelId="{F917C94E-5105-4945-AA9E-C3F7F00DE373}" type="presOf" srcId="{846F4317-2853-4B38-96C9-E5596509DC36}" destId="{6D312B90-E57C-4C26-A559-7CC258DE2835}" srcOrd="0" destOrd="0" presId="urn:microsoft.com/office/officeart/2005/8/layout/hierarchy2"/>
    <dgm:cxn modelId="{9DF6D32E-2E02-4FAD-823B-1CF6FFB27C9C}" type="presOf" srcId="{B1781FF7-7B97-40AE-A2A0-545D14080CCB}" destId="{203E6461-9606-4751-9D10-B521CE0C5F98}" srcOrd="0" destOrd="0" presId="urn:microsoft.com/office/officeart/2005/8/layout/hierarchy2"/>
    <dgm:cxn modelId="{F137CE26-CA1A-40E3-84F4-818C41478BDF}" srcId="{846F4317-2853-4B38-96C9-E5596509DC36}" destId="{9214A32B-4585-403C-80F3-43CBA74D3101}" srcOrd="0" destOrd="0" parTransId="{B1781FF7-7B97-40AE-A2A0-545D14080CCB}" sibTransId="{1228EBE2-31FB-4365-A80A-AC4F59019819}"/>
    <dgm:cxn modelId="{DF031138-B1B8-43BD-AF11-FE4A1AB6C256}" type="presOf" srcId="{B1781FF7-7B97-40AE-A2A0-545D14080CCB}" destId="{9420BF64-F8F6-4245-B7ED-4C39277BE5BF}" srcOrd="1" destOrd="0" presId="urn:microsoft.com/office/officeart/2005/8/layout/hierarchy2"/>
    <dgm:cxn modelId="{EFE1721D-3514-403F-A2E6-BB584789D97A}" type="presOf" srcId="{FEB6741E-D1F8-4B6A-9BD0-9826CF050840}" destId="{6C657951-6662-4047-932F-FBBCC19D4AD9}" srcOrd="0" destOrd="0" presId="urn:microsoft.com/office/officeart/2005/8/layout/hierarchy2"/>
    <dgm:cxn modelId="{939D7E3C-B164-4AD6-83DB-5CAB36E1731E}" type="presOf" srcId="{AF351780-395E-421C-B2B9-849C8B4CABC4}" destId="{F8F6EDB8-DCE6-415A-A1AB-F9536CCBEDE3}" srcOrd="0" destOrd="0" presId="urn:microsoft.com/office/officeart/2005/8/layout/hierarchy2"/>
    <dgm:cxn modelId="{B05BFFD2-A31B-4B8E-8D30-467592C610F5}" srcId="{630F6E9C-B96E-4A6F-83A2-8DB70AF981EB}" destId="{846F4317-2853-4B38-96C9-E5596509DC36}" srcOrd="0" destOrd="0" parTransId="{E3F88A1D-F0EE-4FAA-A138-D18F5BDA5F4A}" sibTransId="{C2576208-76DE-4F55-955E-69CBEE3093BE}"/>
    <dgm:cxn modelId="{6D1966DF-2EDD-4FAE-A76C-20C5813B4FF0}" type="presOf" srcId="{9214A32B-4585-403C-80F3-43CBA74D3101}" destId="{93E52363-EB5D-4B89-BBBE-741B78B1C8FA}" srcOrd="0" destOrd="0" presId="urn:microsoft.com/office/officeart/2005/8/layout/hierarchy2"/>
    <dgm:cxn modelId="{663A5489-F57F-4537-B95A-B1E85E436D56}" type="presOf" srcId="{AF351780-395E-421C-B2B9-849C8B4CABC4}" destId="{3FBC4F17-C17D-4AD1-8E10-F8A1F1FF8EF4}" srcOrd="1" destOrd="0" presId="urn:microsoft.com/office/officeart/2005/8/layout/hierarchy2"/>
    <dgm:cxn modelId="{75FBC08D-607B-4CDD-805E-C461F01828E4}" type="presOf" srcId="{9D4D0CD2-B528-4BC0-8F37-89083A12B706}" destId="{B6324AC8-14F0-42D8-B420-4FDA12B66F4E}" srcOrd="0" destOrd="0" presId="urn:microsoft.com/office/officeart/2005/8/layout/hierarchy2"/>
    <dgm:cxn modelId="{6F6E707A-45CF-483D-8ABB-FA01F4023FDF}" srcId="{846F4317-2853-4B38-96C9-E5596509DC36}" destId="{B88D6A19-B5DC-43B5-9D09-E43963FF8B3F}" srcOrd="2" destOrd="0" parTransId="{AF351780-395E-421C-B2B9-849C8B4CABC4}" sibTransId="{CF207FCB-4940-4788-A29D-82246E5FADF7}"/>
    <dgm:cxn modelId="{80640490-80F6-4DFA-9E09-824C812E6713}" srcId="{846F4317-2853-4B38-96C9-E5596509DC36}" destId="{C9DEAB1D-207C-4381-82E6-5D327D57C6F5}" srcOrd="3" destOrd="0" parTransId="{9D4D0CD2-B528-4BC0-8F37-89083A12B706}" sibTransId="{623983F1-713F-4A8B-991C-72A5BADAC3AD}"/>
    <dgm:cxn modelId="{80888B64-C1AD-4A46-A70C-E6FD37AB1BF6}" type="presOf" srcId="{B88D6A19-B5DC-43B5-9D09-E43963FF8B3F}" destId="{08A03E24-687D-4FE6-B75C-0EE6B08DE11D}" srcOrd="0" destOrd="0" presId="urn:microsoft.com/office/officeart/2005/8/layout/hierarchy2"/>
    <dgm:cxn modelId="{233D6A20-1B8F-4DED-8133-BBAE789C26D5}" type="presOf" srcId="{FEB6741E-D1F8-4B6A-9BD0-9826CF050840}" destId="{09D24FC6-E3A6-4221-8231-784DA59BAFDD}" srcOrd="1" destOrd="0" presId="urn:microsoft.com/office/officeart/2005/8/layout/hierarchy2"/>
    <dgm:cxn modelId="{2FE1F90A-0CCA-445B-90E5-0D69242739CB}" type="presOf" srcId="{630F6E9C-B96E-4A6F-83A2-8DB70AF981EB}" destId="{98A6C16D-B2BE-4C2B-9E00-17C0F12AF829}" srcOrd="0" destOrd="0" presId="urn:microsoft.com/office/officeart/2005/8/layout/hierarchy2"/>
    <dgm:cxn modelId="{26DC0EF1-8450-4EBF-ABAB-C32AA33146D0}" srcId="{846F4317-2853-4B38-96C9-E5596509DC36}" destId="{B08434E6-CB58-4BBF-95CF-57B14632D8D5}" srcOrd="4" destOrd="0" parTransId="{BC4CFE94-9F1F-4A43-BB5D-9046BC9F826E}" sibTransId="{AC11E016-3B94-4CD3-9DB1-837DAA679C2C}"/>
    <dgm:cxn modelId="{9CA19764-BD86-4211-8522-78BAE4594FD0}" type="presOf" srcId="{C9DEAB1D-207C-4381-82E6-5D327D57C6F5}" destId="{05B73940-7D25-4632-9A6E-3FF2EA93833B}" srcOrd="0" destOrd="0" presId="urn:microsoft.com/office/officeart/2005/8/layout/hierarchy2"/>
    <dgm:cxn modelId="{F0757F8A-193E-4F6B-9C2C-44085F4C35FD}" type="presOf" srcId="{B08434E6-CB58-4BBF-95CF-57B14632D8D5}" destId="{49EB82A2-F1B0-4B13-AA81-11E5BDA0B553}" srcOrd="0" destOrd="0" presId="urn:microsoft.com/office/officeart/2005/8/layout/hierarchy2"/>
    <dgm:cxn modelId="{C7AFB2A4-1E7A-43E8-9F7B-D14315D39133}" type="presParOf" srcId="{98A6C16D-B2BE-4C2B-9E00-17C0F12AF829}" destId="{6ABCF58E-0533-4547-B4E8-BB986EB002F2}" srcOrd="0" destOrd="0" presId="urn:microsoft.com/office/officeart/2005/8/layout/hierarchy2"/>
    <dgm:cxn modelId="{95C5A42D-2925-4A01-99D1-71131968D69E}" type="presParOf" srcId="{6ABCF58E-0533-4547-B4E8-BB986EB002F2}" destId="{6D312B90-E57C-4C26-A559-7CC258DE2835}" srcOrd="0" destOrd="0" presId="urn:microsoft.com/office/officeart/2005/8/layout/hierarchy2"/>
    <dgm:cxn modelId="{875EAB6F-F533-42F2-BE26-19C4E47E213A}" type="presParOf" srcId="{6ABCF58E-0533-4547-B4E8-BB986EB002F2}" destId="{AC2673B4-CECF-4E01-AD89-BBE487B78BCC}" srcOrd="1" destOrd="0" presId="urn:microsoft.com/office/officeart/2005/8/layout/hierarchy2"/>
    <dgm:cxn modelId="{21532098-7BA5-447F-AFE0-B0E4A257F937}" type="presParOf" srcId="{AC2673B4-CECF-4E01-AD89-BBE487B78BCC}" destId="{203E6461-9606-4751-9D10-B521CE0C5F98}" srcOrd="0" destOrd="0" presId="urn:microsoft.com/office/officeart/2005/8/layout/hierarchy2"/>
    <dgm:cxn modelId="{7CEF9348-4D74-4B84-9737-D8C582A45D31}" type="presParOf" srcId="{203E6461-9606-4751-9D10-B521CE0C5F98}" destId="{9420BF64-F8F6-4245-B7ED-4C39277BE5BF}" srcOrd="0" destOrd="0" presId="urn:microsoft.com/office/officeart/2005/8/layout/hierarchy2"/>
    <dgm:cxn modelId="{07C94A23-F418-42AB-A735-7847FDA06F4A}" type="presParOf" srcId="{AC2673B4-CECF-4E01-AD89-BBE487B78BCC}" destId="{B8AE0916-6984-411F-8F41-AB332F135853}" srcOrd="1" destOrd="0" presId="urn:microsoft.com/office/officeart/2005/8/layout/hierarchy2"/>
    <dgm:cxn modelId="{4B1A5D8C-BF94-4388-B106-2AF1AB648233}" type="presParOf" srcId="{B8AE0916-6984-411F-8F41-AB332F135853}" destId="{93E52363-EB5D-4B89-BBBE-741B78B1C8FA}" srcOrd="0" destOrd="0" presId="urn:microsoft.com/office/officeart/2005/8/layout/hierarchy2"/>
    <dgm:cxn modelId="{04519120-7D4C-4B4F-BF72-79D5E09C3A8D}" type="presParOf" srcId="{B8AE0916-6984-411F-8F41-AB332F135853}" destId="{B62B77A1-DA7C-457E-AA21-D73E4BA99612}" srcOrd="1" destOrd="0" presId="urn:microsoft.com/office/officeart/2005/8/layout/hierarchy2"/>
    <dgm:cxn modelId="{7C5A4EB5-FBB5-418F-8F80-4EA006689B90}" type="presParOf" srcId="{AC2673B4-CECF-4E01-AD89-BBE487B78BCC}" destId="{6C657951-6662-4047-932F-FBBCC19D4AD9}" srcOrd="2" destOrd="0" presId="urn:microsoft.com/office/officeart/2005/8/layout/hierarchy2"/>
    <dgm:cxn modelId="{D4B2A41F-90E5-48CD-90A6-B09825A745AC}" type="presParOf" srcId="{6C657951-6662-4047-932F-FBBCC19D4AD9}" destId="{09D24FC6-E3A6-4221-8231-784DA59BAFDD}" srcOrd="0" destOrd="0" presId="urn:microsoft.com/office/officeart/2005/8/layout/hierarchy2"/>
    <dgm:cxn modelId="{4675D5DC-11C4-4B14-ADD2-59CD82634701}" type="presParOf" srcId="{AC2673B4-CECF-4E01-AD89-BBE487B78BCC}" destId="{E4692141-F2F4-4698-A7F7-51FB19EAC632}" srcOrd="3" destOrd="0" presId="urn:microsoft.com/office/officeart/2005/8/layout/hierarchy2"/>
    <dgm:cxn modelId="{823B4B4E-CEF2-4153-BB6E-42D295B01F37}" type="presParOf" srcId="{E4692141-F2F4-4698-A7F7-51FB19EAC632}" destId="{1A253B8F-BECD-4664-8395-A635A1472AED}" srcOrd="0" destOrd="0" presId="urn:microsoft.com/office/officeart/2005/8/layout/hierarchy2"/>
    <dgm:cxn modelId="{81CFAAD2-905D-4F11-8082-2991B438D907}" type="presParOf" srcId="{E4692141-F2F4-4698-A7F7-51FB19EAC632}" destId="{5CBA9D61-6BF2-4B9D-98DC-93AB2F91F0BE}" srcOrd="1" destOrd="0" presId="urn:microsoft.com/office/officeart/2005/8/layout/hierarchy2"/>
    <dgm:cxn modelId="{1D5BAFAE-F1F8-42C0-B212-4B536EE75E4E}" type="presParOf" srcId="{AC2673B4-CECF-4E01-AD89-BBE487B78BCC}" destId="{F8F6EDB8-DCE6-415A-A1AB-F9536CCBEDE3}" srcOrd="4" destOrd="0" presId="urn:microsoft.com/office/officeart/2005/8/layout/hierarchy2"/>
    <dgm:cxn modelId="{D4464FF4-1F2B-4F6E-99F1-B317C0D0204E}" type="presParOf" srcId="{F8F6EDB8-DCE6-415A-A1AB-F9536CCBEDE3}" destId="{3FBC4F17-C17D-4AD1-8E10-F8A1F1FF8EF4}" srcOrd="0" destOrd="0" presId="urn:microsoft.com/office/officeart/2005/8/layout/hierarchy2"/>
    <dgm:cxn modelId="{9A54DB42-DCF5-4837-8D4A-308F62BB3252}" type="presParOf" srcId="{AC2673B4-CECF-4E01-AD89-BBE487B78BCC}" destId="{88F51D04-251A-45D4-A190-C239D04B716C}" srcOrd="5" destOrd="0" presId="urn:microsoft.com/office/officeart/2005/8/layout/hierarchy2"/>
    <dgm:cxn modelId="{2F36631F-3722-4FCA-A74C-CFB1196E2EE0}" type="presParOf" srcId="{88F51D04-251A-45D4-A190-C239D04B716C}" destId="{08A03E24-687D-4FE6-B75C-0EE6B08DE11D}" srcOrd="0" destOrd="0" presId="urn:microsoft.com/office/officeart/2005/8/layout/hierarchy2"/>
    <dgm:cxn modelId="{DAC9C863-0287-4363-968F-3654CE3866CE}" type="presParOf" srcId="{88F51D04-251A-45D4-A190-C239D04B716C}" destId="{AD699BA1-FA2A-40CD-AD40-E8040209340E}" srcOrd="1" destOrd="0" presId="urn:microsoft.com/office/officeart/2005/8/layout/hierarchy2"/>
    <dgm:cxn modelId="{B731F023-80C8-4EE4-A7FB-88B89FB78703}" type="presParOf" srcId="{AC2673B4-CECF-4E01-AD89-BBE487B78BCC}" destId="{B6324AC8-14F0-42D8-B420-4FDA12B66F4E}" srcOrd="6" destOrd="0" presId="urn:microsoft.com/office/officeart/2005/8/layout/hierarchy2"/>
    <dgm:cxn modelId="{8E79A204-D9F9-465E-9200-202581D44F1C}" type="presParOf" srcId="{B6324AC8-14F0-42D8-B420-4FDA12B66F4E}" destId="{B7E96A8B-FB16-4EF4-BDC3-8A82CBD173DB}" srcOrd="0" destOrd="0" presId="urn:microsoft.com/office/officeart/2005/8/layout/hierarchy2"/>
    <dgm:cxn modelId="{AF2356B6-DE0C-4240-89F2-827735F7FC96}" type="presParOf" srcId="{AC2673B4-CECF-4E01-AD89-BBE487B78BCC}" destId="{FE3DDD2E-C56F-4E7D-9DD1-C7AE38A09912}" srcOrd="7" destOrd="0" presId="urn:microsoft.com/office/officeart/2005/8/layout/hierarchy2"/>
    <dgm:cxn modelId="{2999C623-B81F-4360-B0AB-C922050DAD19}" type="presParOf" srcId="{FE3DDD2E-C56F-4E7D-9DD1-C7AE38A09912}" destId="{05B73940-7D25-4632-9A6E-3FF2EA93833B}" srcOrd="0" destOrd="0" presId="urn:microsoft.com/office/officeart/2005/8/layout/hierarchy2"/>
    <dgm:cxn modelId="{A0EC42E3-A701-4E1A-B825-752F45CCFBCC}" type="presParOf" srcId="{FE3DDD2E-C56F-4E7D-9DD1-C7AE38A09912}" destId="{A2CC70CE-CBDD-458B-9DC0-422F059340C0}" srcOrd="1" destOrd="0" presId="urn:microsoft.com/office/officeart/2005/8/layout/hierarchy2"/>
    <dgm:cxn modelId="{0D13B563-8829-43BD-81C7-17E5D9F9C240}" type="presParOf" srcId="{AC2673B4-CECF-4E01-AD89-BBE487B78BCC}" destId="{BA2E0672-E7FB-4C52-9D70-6C373E717482}" srcOrd="8" destOrd="0" presId="urn:microsoft.com/office/officeart/2005/8/layout/hierarchy2"/>
    <dgm:cxn modelId="{EABF3E1C-E913-415D-955E-9D666A4AAC9C}" type="presParOf" srcId="{BA2E0672-E7FB-4C52-9D70-6C373E717482}" destId="{3E5CE5E1-8213-4597-BA9D-E66A2C7DA5F0}" srcOrd="0" destOrd="0" presId="urn:microsoft.com/office/officeart/2005/8/layout/hierarchy2"/>
    <dgm:cxn modelId="{FC700C91-BD5D-4B9B-B416-F272FC86E21A}" type="presParOf" srcId="{AC2673B4-CECF-4E01-AD89-BBE487B78BCC}" destId="{F355AFF0-457A-40E8-B552-A8A847C0BA4C}" srcOrd="9" destOrd="0" presId="urn:microsoft.com/office/officeart/2005/8/layout/hierarchy2"/>
    <dgm:cxn modelId="{0F5C307E-6DC5-4A47-A2A3-7930C4796B04}" type="presParOf" srcId="{F355AFF0-457A-40E8-B552-A8A847C0BA4C}" destId="{49EB82A2-F1B0-4B13-AA81-11E5BDA0B553}" srcOrd="0" destOrd="0" presId="urn:microsoft.com/office/officeart/2005/8/layout/hierarchy2"/>
    <dgm:cxn modelId="{5967B06B-7977-4155-A0C6-5DAA28645947}" type="presParOf" srcId="{F355AFF0-457A-40E8-B552-A8A847C0BA4C}" destId="{F7A611A6-C059-4FE5-82A0-69430BC5A5C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0F6E9C-B96E-4A6F-83A2-8DB70AF981E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214A32B-4585-403C-80F3-43CBA74D3101}">
      <dgm:prSet phldrT="[Текст]" custT="1"/>
      <dgm:spPr/>
      <dgm:t>
        <a:bodyPr/>
        <a:lstStyle/>
        <a:p>
          <a:r>
            <a:rPr lang="ru-RU" sz="2100" b="1" i="0" smtClean="0"/>
            <a:t>к объектам НЭБ, которые находятся в свободном использовании по законодательству РФ</a:t>
          </a:r>
          <a:endParaRPr lang="ru-RU" sz="2100" b="1" i="0" dirty="0">
            <a:latin typeface="+mj-lt"/>
          </a:endParaRPr>
        </a:p>
      </dgm:t>
    </dgm:pt>
    <dgm:pt modelId="{B1781FF7-7B97-40AE-A2A0-545D14080CCB}" type="parTrans" cxnId="{F137CE26-CA1A-40E3-84F4-818C41478BDF}">
      <dgm:prSet custT="1"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1228EBE2-31FB-4365-A80A-AC4F59019819}" type="sibTrans" cxnId="{F137CE26-CA1A-40E3-84F4-818C41478BDF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846F4317-2853-4B38-96C9-E5596509DC3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  <a:ea typeface="Cambria Math" pitchFamily="18" charset="0"/>
            </a:rPr>
            <a:t>Пользователи НЭБ получают бесплатный доступ:</a:t>
          </a:r>
          <a:endParaRPr lang="ru-RU" sz="2200" b="1" i="1" dirty="0">
            <a:latin typeface="Cambria" pitchFamily="18" charset="0"/>
            <a:ea typeface="Cambria Math" pitchFamily="18" charset="0"/>
          </a:endParaRPr>
        </a:p>
      </dgm:t>
    </dgm:pt>
    <dgm:pt modelId="{E3F88A1D-F0EE-4FAA-A138-D18F5BDA5F4A}" type="parTrans" cxnId="{B05BFFD2-A31B-4B8E-8D30-467592C610F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C2576208-76DE-4F55-955E-69CBEE3093BE}" type="sibTrans" cxnId="{B05BFFD2-A31B-4B8E-8D30-467592C610F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17E00E5B-7A8D-4993-A5CD-BDF5FC3D180F}">
      <dgm:prSet phldrT="[Текст]" custT="1"/>
      <dgm:spPr/>
      <dgm:t>
        <a:bodyPr/>
        <a:lstStyle/>
        <a:p>
          <a:r>
            <a:rPr lang="ru-RU" sz="2100" b="1" i="0" smtClean="0"/>
            <a:t>объектам, для которых от авторов или иных правообладателей получены права на включение в НЭБ и предоставление во временное пользование пользователям НЭБ</a:t>
          </a:r>
          <a:endParaRPr lang="ru-RU" sz="2100" b="1" i="0" dirty="0">
            <a:latin typeface="+mj-lt"/>
          </a:endParaRPr>
        </a:p>
      </dgm:t>
    </dgm:pt>
    <dgm:pt modelId="{FEB6741E-D1F8-4B6A-9BD0-9826CF050840}" type="parTrans" cxnId="{4150E97E-223B-4B1B-A927-E4023C362D65}">
      <dgm:prSet custT="1"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D3D18670-9CD8-428D-A9B4-22EFC1CCE827}" type="sibTrans" cxnId="{4150E97E-223B-4B1B-A927-E4023C362D6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21775535-14E3-4DFA-9932-ADDC45F396C8}" type="pres">
      <dgm:prSet presAssocID="{630F6E9C-B96E-4A6F-83A2-8DB70AF981E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09FD5E-5D4E-423B-A807-4410435615B9}" type="pres">
      <dgm:prSet presAssocID="{846F4317-2853-4B38-96C9-E5596509DC36}" presName="root1" presStyleCnt="0"/>
      <dgm:spPr/>
      <dgm:t>
        <a:bodyPr/>
        <a:lstStyle/>
        <a:p>
          <a:endParaRPr lang="ru-RU"/>
        </a:p>
      </dgm:t>
    </dgm:pt>
    <dgm:pt modelId="{E6243D31-B9F7-424E-988A-EA748ECC6A01}" type="pres">
      <dgm:prSet presAssocID="{846F4317-2853-4B38-96C9-E5596509DC36}" presName="LevelOneTextNode" presStyleLbl="node0" presStyleIdx="0" presStyleCnt="1" custScaleX="130345" custScaleY="1485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45A0C5-3886-457F-B059-B5FC075E2E42}" type="pres">
      <dgm:prSet presAssocID="{846F4317-2853-4B38-96C9-E5596509DC36}" presName="level2hierChild" presStyleCnt="0"/>
      <dgm:spPr/>
      <dgm:t>
        <a:bodyPr/>
        <a:lstStyle/>
        <a:p>
          <a:endParaRPr lang="ru-RU"/>
        </a:p>
      </dgm:t>
    </dgm:pt>
    <dgm:pt modelId="{997C8856-2B23-4804-B81F-A369D6279DA7}" type="pres">
      <dgm:prSet presAssocID="{B1781FF7-7B97-40AE-A2A0-545D14080CCB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9D5FD971-225B-4C78-BA29-169D1F56257A}" type="pres">
      <dgm:prSet presAssocID="{B1781FF7-7B97-40AE-A2A0-545D14080CCB}" presName="connTx" presStyleLbl="parChTrans1D2" presStyleIdx="0" presStyleCnt="2"/>
      <dgm:spPr/>
      <dgm:t>
        <a:bodyPr/>
        <a:lstStyle/>
        <a:p>
          <a:endParaRPr lang="ru-RU"/>
        </a:p>
      </dgm:t>
    </dgm:pt>
    <dgm:pt modelId="{FCBE8470-CF52-4464-99C5-07A35489499B}" type="pres">
      <dgm:prSet presAssocID="{9214A32B-4585-403C-80F3-43CBA74D3101}" presName="root2" presStyleCnt="0"/>
      <dgm:spPr/>
      <dgm:t>
        <a:bodyPr/>
        <a:lstStyle/>
        <a:p>
          <a:endParaRPr lang="ru-RU"/>
        </a:p>
      </dgm:t>
    </dgm:pt>
    <dgm:pt modelId="{75431799-DDF6-43CA-8B39-92EFA845EAED}" type="pres">
      <dgm:prSet presAssocID="{9214A32B-4585-403C-80F3-43CBA74D3101}" presName="LevelTwoTextNode" presStyleLbl="node2" presStyleIdx="0" presStyleCnt="2" custScaleX="247975" custScaleY="169440" custLinFactNeighborX="-3505" custLinFactNeighborY="-3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D20963-7889-43EE-AF1C-5AD158D3183D}" type="pres">
      <dgm:prSet presAssocID="{9214A32B-4585-403C-80F3-43CBA74D3101}" presName="level3hierChild" presStyleCnt="0"/>
      <dgm:spPr/>
      <dgm:t>
        <a:bodyPr/>
        <a:lstStyle/>
        <a:p>
          <a:endParaRPr lang="ru-RU"/>
        </a:p>
      </dgm:t>
    </dgm:pt>
    <dgm:pt modelId="{AAE69914-4037-4CC2-9574-DA348870C78B}" type="pres">
      <dgm:prSet presAssocID="{FEB6741E-D1F8-4B6A-9BD0-9826CF050840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AB142834-EA31-4F5A-AF53-B695DB202D1A}" type="pres">
      <dgm:prSet presAssocID="{FEB6741E-D1F8-4B6A-9BD0-9826CF050840}" presName="connTx" presStyleLbl="parChTrans1D2" presStyleIdx="1" presStyleCnt="2"/>
      <dgm:spPr/>
      <dgm:t>
        <a:bodyPr/>
        <a:lstStyle/>
        <a:p>
          <a:endParaRPr lang="ru-RU"/>
        </a:p>
      </dgm:t>
    </dgm:pt>
    <dgm:pt modelId="{8D49EDC9-8FB2-4A33-ACFE-DC6A7F3FC005}" type="pres">
      <dgm:prSet presAssocID="{17E00E5B-7A8D-4993-A5CD-BDF5FC3D180F}" presName="root2" presStyleCnt="0"/>
      <dgm:spPr/>
      <dgm:t>
        <a:bodyPr/>
        <a:lstStyle/>
        <a:p>
          <a:endParaRPr lang="ru-RU"/>
        </a:p>
      </dgm:t>
    </dgm:pt>
    <dgm:pt modelId="{FD9D391D-9DC6-40AC-9F99-033EEDB35BA0}" type="pres">
      <dgm:prSet presAssocID="{17E00E5B-7A8D-4993-A5CD-BDF5FC3D180F}" presName="LevelTwoTextNode" presStyleLbl="node2" presStyleIdx="1" presStyleCnt="2" custScaleX="247975" custScaleY="169440" custLinFactNeighborX="-3505" custLinFactNeighborY="-1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3DF156-E4AA-47FE-935E-4EB965E0EF67}" type="pres">
      <dgm:prSet presAssocID="{17E00E5B-7A8D-4993-A5CD-BDF5FC3D180F}" presName="level3hierChild" presStyleCnt="0"/>
      <dgm:spPr/>
      <dgm:t>
        <a:bodyPr/>
        <a:lstStyle/>
        <a:p>
          <a:endParaRPr lang="ru-RU"/>
        </a:p>
      </dgm:t>
    </dgm:pt>
  </dgm:ptLst>
  <dgm:cxnLst>
    <dgm:cxn modelId="{F454E94E-478C-4E91-996E-BC7B408B3842}" type="presOf" srcId="{B1781FF7-7B97-40AE-A2A0-545D14080CCB}" destId="{9D5FD971-225B-4C78-BA29-169D1F56257A}" srcOrd="1" destOrd="0" presId="urn:microsoft.com/office/officeart/2005/8/layout/hierarchy2"/>
    <dgm:cxn modelId="{547ED0E7-AD10-46A4-970B-BF0CCF0086D4}" type="presOf" srcId="{FEB6741E-D1F8-4B6A-9BD0-9826CF050840}" destId="{AAE69914-4037-4CC2-9574-DA348870C78B}" srcOrd="0" destOrd="0" presId="urn:microsoft.com/office/officeart/2005/8/layout/hierarchy2"/>
    <dgm:cxn modelId="{F8D730F4-45CC-47AB-AE0D-3F63966493A4}" type="presOf" srcId="{9214A32B-4585-403C-80F3-43CBA74D3101}" destId="{75431799-DDF6-43CA-8B39-92EFA845EAED}" srcOrd="0" destOrd="0" presId="urn:microsoft.com/office/officeart/2005/8/layout/hierarchy2"/>
    <dgm:cxn modelId="{DB6A90E2-E120-4974-8D6D-8EEE91050538}" type="presOf" srcId="{630F6E9C-B96E-4A6F-83A2-8DB70AF981EB}" destId="{21775535-14E3-4DFA-9932-ADDC45F396C8}" srcOrd="0" destOrd="0" presId="urn:microsoft.com/office/officeart/2005/8/layout/hierarchy2"/>
    <dgm:cxn modelId="{F324BA80-D4DA-40D1-97F7-1A954C1E319F}" type="presOf" srcId="{846F4317-2853-4B38-96C9-E5596509DC36}" destId="{E6243D31-B9F7-424E-988A-EA748ECC6A01}" srcOrd="0" destOrd="0" presId="urn:microsoft.com/office/officeart/2005/8/layout/hierarchy2"/>
    <dgm:cxn modelId="{D03ECCD5-EC20-41B0-B9BE-273EB3C11B22}" type="presOf" srcId="{B1781FF7-7B97-40AE-A2A0-545D14080CCB}" destId="{997C8856-2B23-4804-B81F-A369D6279DA7}" srcOrd="0" destOrd="0" presId="urn:microsoft.com/office/officeart/2005/8/layout/hierarchy2"/>
    <dgm:cxn modelId="{525DA6BA-CD63-46F5-9A98-C1FCF5F70D69}" type="presOf" srcId="{17E00E5B-7A8D-4993-A5CD-BDF5FC3D180F}" destId="{FD9D391D-9DC6-40AC-9F99-033EEDB35BA0}" srcOrd="0" destOrd="0" presId="urn:microsoft.com/office/officeart/2005/8/layout/hierarchy2"/>
    <dgm:cxn modelId="{4150E97E-223B-4B1B-A927-E4023C362D65}" srcId="{846F4317-2853-4B38-96C9-E5596509DC36}" destId="{17E00E5B-7A8D-4993-A5CD-BDF5FC3D180F}" srcOrd="1" destOrd="0" parTransId="{FEB6741E-D1F8-4B6A-9BD0-9826CF050840}" sibTransId="{D3D18670-9CD8-428D-A9B4-22EFC1CCE827}"/>
    <dgm:cxn modelId="{E7663101-9DD3-40B0-B675-18215CD069F4}" type="presOf" srcId="{FEB6741E-D1F8-4B6A-9BD0-9826CF050840}" destId="{AB142834-EA31-4F5A-AF53-B695DB202D1A}" srcOrd="1" destOrd="0" presId="urn:microsoft.com/office/officeart/2005/8/layout/hierarchy2"/>
    <dgm:cxn modelId="{B05BFFD2-A31B-4B8E-8D30-467592C610F5}" srcId="{630F6E9C-B96E-4A6F-83A2-8DB70AF981EB}" destId="{846F4317-2853-4B38-96C9-E5596509DC36}" srcOrd="0" destOrd="0" parTransId="{E3F88A1D-F0EE-4FAA-A138-D18F5BDA5F4A}" sibTransId="{C2576208-76DE-4F55-955E-69CBEE3093BE}"/>
    <dgm:cxn modelId="{F137CE26-CA1A-40E3-84F4-818C41478BDF}" srcId="{846F4317-2853-4B38-96C9-E5596509DC36}" destId="{9214A32B-4585-403C-80F3-43CBA74D3101}" srcOrd="0" destOrd="0" parTransId="{B1781FF7-7B97-40AE-A2A0-545D14080CCB}" sibTransId="{1228EBE2-31FB-4365-A80A-AC4F59019819}"/>
    <dgm:cxn modelId="{E120D094-8A11-41DD-BE5E-F819CE70C87D}" type="presParOf" srcId="{21775535-14E3-4DFA-9932-ADDC45F396C8}" destId="{7409FD5E-5D4E-423B-A807-4410435615B9}" srcOrd="0" destOrd="0" presId="urn:microsoft.com/office/officeart/2005/8/layout/hierarchy2"/>
    <dgm:cxn modelId="{C3D4B8B6-2F24-4BFE-B230-ED369A35D4EB}" type="presParOf" srcId="{7409FD5E-5D4E-423B-A807-4410435615B9}" destId="{E6243D31-B9F7-424E-988A-EA748ECC6A01}" srcOrd="0" destOrd="0" presId="urn:microsoft.com/office/officeart/2005/8/layout/hierarchy2"/>
    <dgm:cxn modelId="{47BA9B87-1BFE-4A4C-AD92-0A4F66B5B24A}" type="presParOf" srcId="{7409FD5E-5D4E-423B-A807-4410435615B9}" destId="{B645A0C5-3886-457F-B059-B5FC075E2E42}" srcOrd="1" destOrd="0" presId="urn:microsoft.com/office/officeart/2005/8/layout/hierarchy2"/>
    <dgm:cxn modelId="{BCF7EBB8-6CF1-4106-8502-1CD939A59C6C}" type="presParOf" srcId="{B645A0C5-3886-457F-B059-B5FC075E2E42}" destId="{997C8856-2B23-4804-B81F-A369D6279DA7}" srcOrd="0" destOrd="0" presId="urn:microsoft.com/office/officeart/2005/8/layout/hierarchy2"/>
    <dgm:cxn modelId="{85C21B06-AF0F-47E8-A0C5-B1BD5F66F773}" type="presParOf" srcId="{997C8856-2B23-4804-B81F-A369D6279DA7}" destId="{9D5FD971-225B-4C78-BA29-169D1F56257A}" srcOrd="0" destOrd="0" presId="urn:microsoft.com/office/officeart/2005/8/layout/hierarchy2"/>
    <dgm:cxn modelId="{AB8F62DC-7E7E-421E-99F6-1378F7ACCF33}" type="presParOf" srcId="{B645A0C5-3886-457F-B059-B5FC075E2E42}" destId="{FCBE8470-CF52-4464-99C5-07A35489499B}" srcOrd="1" destOrd="0" presId="urn:microsoft.com/office/officeart/2005/8/layout/hierarchy2"/>
    <dgm:cxn modelId="{67AA96CD-3D8A-450E-A747-B6CA7CE5032C}" type="presParOf" srcId="{FCBE8470-CF52-4464-99C5-07A35489499B}" destId="{75431799-DDF6-43CA-8B39-92EFA845EAED}" srcOrd="0" destOrd="0" presId="urn:microsoft.com/office/officeart/2005/8/layout/hierarchy2"/>
    <dgm:cxn modelId="{D1C78563-CF5E-42A8-AD7B-DEB135DA544E}" type="presParOf" srcId="{FCBE8470-CF52-4464-99C5-07A35489499B}" destId="{51D20963-7889-43EE-AF1C-5AD158D3183D}" srcOrd="1" destOrd="0" presId="urn:microsoft.com/office/officeart/2005/8/layout/hierarchy2"/>
    <dgm:cxn modelId="{F889B0B9-7E53-402E-B3E6-34721873A9CC}" type="presParOf" srcId="{B645A0C5-3886-457F-B059-B5FC075E2E42}" destId="{AAE69914-4037-4CC2-9574-DA348870C78B}" srcOrd="2" destOrd="0" presId="urn:microsoft.com/office/officeart/2005/8/layout/hierarchy2"/>
    <dgm:cxn modelId="{6EE84D1E-3E43-481C-A997-F435A32AB0E4}" type="presParOf" srcId="{AAE69914-4037-4CC2-9574-DA348870C78B}" destId="{AB142834-EA31-4F5A-AF53-B695DB202D1A}" srcOrd="0" destOrd="0" presId="urn:microsoft.com/office/officeart/2005/8/layout/hierarchy2"/>
    <dgm:cxn modelId="{20882BA6-47FC-4776-A170-C971A200F607}" type="presParOf" srcId="{B645A0C5-3886-457F-B059-B5FC075E2E42}" destId="{8D49EDC9-8FB2-4A33-ACFE-DC6A7F3FC005}" srcOrd="3" destOrd="0" presId="urn:microsoft.com/office/officeart/2005/8/layout/hierarchy2"/>
    <dgm:cxn modelId="{B0A25CC9-2491-4B9B-9ECD-70620A1E774F}" type="presParOf" srcId="{8D49EDC9-8FB2-4A33-ACFE-DC6A7F3FC005}" destId="{FD9D391D-9DC6-40AC-9F99-033EEDB35BA0}" srcOrd="0" destOrd="0" presId="urn:microsoft.com/office/officeart/2005/8/layout/hierarchy2"/>
    <dgm:cxn modelId="{AD6C0DB3-2234-4B04-8725-EC83E8DF6642}" type="presParOf" srcId="{8D49EDC9-8FB2-4A33-ACFE-DC6A7F3FC005}" destId="{593DF156-E4AA-47FE-935E-4EB965E0EF6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0F6E9C-B96E-4A6F-83A2-8DB70AF981E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214A32B-4585-403C-80F3-43CBA74D3101}">
      <dgm:prSet phldrT="[Текст]" custT="1"/>
      <dgm:spPr/>
      <dgm:t>
        <a:bodyPr/>
        <a:lstStyle/>
        <a:p>
          <a:r>
            <a:rPr lang="ru-RU" sz="2200" b="1" i="0" dirty="0" smtClean="0">
              <a:latin typeface="+mj-lt"/>
            </a:rPr>
            <a:t>Электронный </a:t>
          </a:r>
          <a:r>
            <a:rPr lang="ru-RU" sz="2200" b="1" i="0" dirty="0">
              <a:latin typeface="+mj-lt"/>
            </a:rPr>
            <a:t>каталог НЭБ</a:t>
          </a:r>
        </a:p>
      </dgm:t>
    </dgm:pt>
    <dgm:pt modelId="{B1781FF7-7B97-40AE-A2A0-545D14080CCB}" type="parTrans" cxnId="{F137CE26-CA1A-40E3-84F4-818C41478BDF}">
      <dgm:prSet custT="1"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1228EBE2-31FB-4365-A80A-AC4F59019819}" type="sibTrans" cxnId="{F137CE26-CA1A-40E3-84F4-818C41478BDF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846F4317-2853-4B38-96C9-E5596509DC3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>
              <a:latin typeface="Cambria" pitchFamily="18" charset="0"/>
              <a:ea typeface="Cambria Math" pitchFamily="18" charset="0"/>
            </a:rPr>
            <a:t>НЭБ </a:t>
          </a:r>
          <a:br>
            <a:rPr lang="ru-RU" sz="2200" b="1" i="1" dirty="0">
              <a:latin typeface="Cambria" pitchFamily="18" charset="0"/>
              <a:ea typeface="Cambria Math" pitchFamily="18" charset="0"/>
            </a:rPr>
          </a:br>
          <a:r>
            <a:rPr lang="ru-RU" sz="2200" b="1" i="1" dirty="0">
              <a:latin typeface="Cambria" pitchFamily="18" charset="0"/>
              <a:ea typeface="Cambria Math" pitchFamily="18" charset="0"/>
            </a:rPr>
            <a:t>включает в </a:t>
          </a:r>
          <a:r>
            <a:rPr lang="ru-RU" sz="2200" b="1" i="1" dirty="0" smtClean="0">
              <a:latin typeface="Cambria" pitchFamily="18" charset="0"/>
              <a:ea typeface="Cambria Math" pitchFamily="18" charset="0"/>
            </a:rPr>
            <a:t>себя</a:t>
          </a:r>
          <a:endParaRPr lang="ru-RU" sz="2200" b="1" i="1" dirty="0">
            <a:latin typeface="Cambria" pitchFamily="18" charset="0"/>
            <a:ea typeface="Cambria Math" pitchFamily="18" charset="0"/>
          </a:endParaRPr>
        </a:p>
      </dgm:t>
    </dgm:pt>
    <dgm:pt modelId="{E3F88A1D-F0EE-4FAA-A138-D18F5BDA5F4A}" type="parTrans" cxnId="{B05BFFD2-A31B-4B8E-8D30-467592C610F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C2576208-76DE-4F55-955E-69CBEE3093BE}" type="sibTrans" cxnId="{B05BFFD2-A31B-4B8E-8D30-467592C610F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17E00E5B-7A8D-4993-A5CD-BDF5FC3D180F}">
      <dgm:prSet phldrT="[Текст]" custT="1"/>
      <dgm:spPr/>
      <dgm:t>
        <a:bodyPr/>
        <a:lstStyle/>
        <a:p>
          <a:r>
            <a:rPr lang="ru-RU" sz="2200" b="1" i="0" dirty="0" smtClean="0">
              <a:latin typeface="+mj-lt"/>
            </a:rPr>
            <a:t>Реестр </a:t>
          </a:r>
          <a:r>
            <a:rPr lang="ru-RU" sz="2200" b="1" i="0" dirty="0">
              <a:latin typeface="+mj-lt"/>
            </a:rPr>
            <a:t>книжных памятников</a:t>
          </a:r>
        </a:p>
      </dgm:t>
    </dgm:pt>
    <dgm:pt modelId="{FEB6741E-D1F8-4B6A-9BD0-9826CF050840}" type="parTrans" cxnId="{4150E97E-223B-4B1B-A927-E4023C362D65}">
      <dgm:prSet custT="1"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D3D18670-9CD8-428D-A9B4-22EFC1CCE827}" type="sibTrans" cxnId="{4150E97E-223B-4B1B-A927-E4023C362D65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B88D6A19-B5DC-43B5-9D09-E43963FF8B3F}">
      <dgm:prSet phldrT="[Текст]" custT="1"/>
      <dgm:spPr/>
      <dgm:t>
        <a:bodyPr/>
        <a:lstStyle/>
        <a:p>
          <a:r>
            <a:rPr lang="ru-RU" sz="2200" b="1" i="0" dirty="0" smtClean="0">
              <a:latin typeface="+mj-lt"/>
            </a:rPr>
            <a:t>Сведения </a:t>
          </a:r>
          <a:r>
            <a:rPr lang="ru-RU" sz="2200" b="1" i="0" dirty="0">
              <a:latin typeface="+mj-lt"/>
            </a:rPr>
            <a:t>о </a:t>
          </a:r>
          <a:r>
            <a:rPr lang="ru-RU" sz="2200" b="1" i="0" dirty="0" smtClean="0">
              <a:latin typeface="+mj-lt"/>
            </a:rPr>
            <a:t>законодательстве РФ, </a:t>
          </a:r>
          <a:r>
            <a:rPr lang="ru-RU" sz="2200" b="1" i="0" dirty="0">
              <a:latin typeface="+mj-lt"/>
            </a:rPr>
            <a:t/>
          </a:r>
          <a:br>
            <a:rPr lang="ru-RU" sz="2200" b="1" i="0" dirty="0">
              <a:latin typeface="+mj-lt"/>
            </a:rPr>
          </a:br>
          <a:r>
            <a:rPr lang="ru-RU" sz="2200" b="1" i="0" dirty="0">
              <a:latin typeface="+mj-lt"/>
            </a:rPr>
            <a:t>регулирующем отношения </a:t>
          </a:r>
          <a:r>
            <a:rPr lang="ru-RU" sz="2200" b="1" i="0" dirty="0" smtClean="0">
              <a:latin typeface="+mj-lt"/>
            </a:rPr>
            <a:t/>
          </a:r>
          <a:br>
            <a:rPr lang="ru-RU" sz="2200" b="1" i="0" dirty="0" smtClean="0">
              <a:latin typeface="+mj-lt"/>
            </a:rPr>
          </a:br>
          <a:r>
            <a:rPr lang="ru-RU" sz="2200" b="1" i="0" dirty="0" smtClean="0">
              <a:latin typeface="+mj-lt"/>
            </a:rPr>
            <a:t>в </a:t>
          </a:r>
          <a:r>
            <a:rPr lang="ru-RU" sz="2200" b="1" i="0" dirty="0">
              <a:latin typeface="+mj-lt"/>
            </a:rPr>
            <a:t>связи </a:t>
          </a:r>
          <a:r>
            <a:rPr lang="ru-RU" sz="2200" b="1" i="0" dirty="0" smtClean="0">
              <a:latin typeface="+mj-lt"/>
            </a:rPr>
            <a:t>с </a:t>
          </a:r>
          <a:r>
            <a:rPr lang="ru-RU" sz="2200" b="1" i="0" dirty="0">
              <a:latin typeface="+mj-lt"/>
            </a:rPr>
            <a:t>созданием </a:t>
          </a:r>
          <a:r>
            <a:rPr lang="ru-RU" sz="2200" b="1" i="0" dirty="0" smtClean="0">
              <a:latin typeface="+mj-lt"/>
            </a:rPr>
            <a:t/>
          </a:r>
          <a:br>
            <a:rPr lang="ru-RU" sz="2200" b="1" i="0" dirty="0" smtClean="0">
              <a:latin typeface="+mj-lt"/>
            </a:rPr>
          </a:br>
          <a:r>
            <a:rPr lang="ru-RU" sz="2200" b="1" i="0" dirty="0" smtClean="0">
              <a:latin typeface="+mj-lt"/>
            </a:rPr>
            <a:t>и </a:t>
          </a:r>
          <a:r>
            <a:rPr lang="ru-RU" sz="2200" b="1" i="0" dirty="0">
              <a:latin typeface="+mj-lt"/>
            </a:rPr>
            <a:t>функционированием НЭБ</a:t>
          </a:r>
        </a:p>
      </dgm:t>
    </dgm:pt>
    <dgm:pt modelId="{AF351780-395E-421C-B2B9-849C8B4CABC4}" type="parTrans" cxnId="{6F6E707A-45CF-483D-8ABB-FA01F4023FDF}">
      <dgm:prSet custT="1"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CF207FCB-4940-4788-A29D-82246E5FADF7}" type="sibTrans" cxnId="{6F6E707A-45CF-483D-8ABB-FA01F4023FDF}">
      <dgm:prSet/>
      <dgm:spPr/>
      <dgm:t>
        <a:bodyPr/>
        <a:lstStyle/>
        <a:p>
          <a:endParaRPr lang="ru-RU" sz="2200" b="1" i="0">
            <a:latin typeface="+mj-lt"/>
          </a:endParaRPr>
        </a:p>
      </dgm:t>
    </dgm:pt>
    <dgm:pt modelId="{21775535-14E3-4DFA-9932-ADDC45F396C8}" type="pres">
      <dgm:prSet presAssocID="{630F6E9C-B96E-4A6F-83A2-8DB70AF981E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09FD5E-5D4E-423B-A807-4410435615B9}" type="pres">
      <dgm:prSet presAssocID="{846F4317-2853-4B38-96C9-E5596509DC36}" presName="root1" presStyleCnt="0"/>
      <dgm:spPr/>
      <dgm:t>
        <a:bodyPr/>
        <a:lstStyle/>
        <a:p>
          <a:endParaRPr lang="ru-RU"/>
        </a:p>
      </dgm:t>
    </dgm:pt>
    <dgm:pt modelId="{E6243D31-B9F7-424E-988A-EA748ECC6A01}" type="pres">
      <dgm:prSet presAssocID="{846F4317-2853-4B38-96C9-E5596509DC36}" presName="LevelOneTextNode" presStyleLbl="node0" presStyleIdx="0" presStyleCnt="1" custScaleX="1199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45A0C5-3886-457F-B059-B5FC075E2E42}" type="pres">
      <dgm:prSet presAssocID="{846F4317-2853-4B38-96C9-E5596509DC36}" presName="level2hierChild" presStyleCnt="0"/>
      <dgm:spPr/>
      <dgm:t>
        <a:bodyPr/>
        <a:lstStyle/>
        <a:p>
          <a:endParaRPr lang="ru-RU"/>
        </a:p>
      </dgm:t>
    </dgm:pt>
    <dgm:pt modelId="{997C8856-2B23-4804-B81F-A369D6279DA7}" type="pres">
      <dgm:prSet presAssocID="{B1781FF7-7B97-40AE-A2A0-545D14080CCB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9D5FD971-225B-4C78-BA29-169D1F56257A}" type="pres">
      <dgm:prSet presAssocID="{B1781FF7-7B97-40AE-A2A0-545D14080CCB}" presName="connTx" presStyleLbl="parChTrans1D2" presStyleIdx="0" presStyleCnt="3"/>
      <dgm:spPr/>
      <dgm:t>
        <a:bodyPr/>
        <a:lstStyle/>
        <a:p>
          <a:endParaRPr lang="ru-RU"/>
        </a:p>
      </dgm:t>
    </dgm:pt>
    <dgm:pt modelId="{FCBE8470-CF52-4464-99C5-07A35489499B}" type="pres">
      <dgm:prSet presAssocID="{9214A32B-4585-403C-80F3-43CBA74D3101}" presName="root2" presStyleCnt="0"/>
      <dgm:spPr/>
      <dgm:t>
        <a:bodyPr/>
        <a:lstStyle/>
        <a:p>
          <a:endParaRPr lang="ru-RU"/>
        </a:p>
      </dgm:t>
    </dgm:pt>
    <dgm:pt modelId="{75431799-DDF6-43CA-8B39-92EFA845EAED}" type="pres">
      <dgm:prSet presAssocID="{9214A32B-4585-403C-80F3-43CBA74D3101}" presName="LevelTwoTextNode" presStyleLbl="node2" presStyleIdx="0" presStyleCnt="3" custScaleX="247975" custScaleY="98351" custLinFactNeighborX="995" custLinFactNeighborY="-214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D20963-7889-43EE-AF1C-5AD158D3183D}" type="pres">
      <dgm:prSet presAssocID="{9214A32B-4585-403C-80F3-43CBA74D3101}" presName="level3hierChild" presStyleCnt="0"/>
      <dgm:spPr/>
      <dgm:t>
        <a:bodyPr/>
        <a:lstStyle/>
        <a:p>
          <a:endParaRPr lang="ru-RU"/>
        </a:p>
      </dgm:t>
    </dgm:pt>
    <dgm:pt modelId="{AAE69914-4037-4CC2-9574-DA348870C78B}" type="pres">
      <dgm:prSet presAssocID="{FEB6741E-D1F8-4B6A-9BD0-9826CF050840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AB142834-EA31-4F5A-AF53-B695DB202D1A}" type="pres">
      <dgm:prSet presAssocID="{FEB6741E-D1F8-4B6A-9BD0-9826CF050840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D49EDC9-8FB2-4A33-ACFE-DC6A7F3FC005}" type="pres">
      <dgm:prSet presAssocID="{17E00E5B-7A8D-4993-A5CD-BDF5FC3D180F}" presName="root2" presStyleCnt="0"/>
      <dgm:spPr/>
      <dgm:t>
        <a:bodyPr/>
        <a:lstStyle/>
        <a:p>
          <a:endParaRPr lang="ru-RU"/>
        </a:p>
      </dgm:t>
    </dgm:pt>
    <dgm:pt modelId="{FD9D391D-9DC6-40AC-9F99-033EEDB35BA0}" type="pres">
      <dgm:prSet presAssocID="{17E00E5B-7A8D-4993-A5CD-BDF5FC3D180F}" presName="LevelTwoTextNode" presStyleLbl="node2" presStyleIdx="1" presStyleCnt="3" custScaleX="247975" custScaleY="983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3DF156-E4AA-47FE-935E-4EB965E0EF67}" type="pres">
      <dgm:prSet presAssocID="{17E00E5B-7A8D-4993-A5CD-BDF5FC3D180F}" presName="level3hierChild" presStyleCnt="0"/>
      <dgm:spPr/>
      <dgm:t>
        <a:bodyPr/>
        <a:lstStyle/>
        <a:p>
          <a:endParaRPr lang="ru-RU"/>
        </a:p>
      </dgm:t>
    </dgm:pt>
    <dgm:pt modelId="{34FCA90A-5CD2-4329-86CD-42659C63EE0A}" type="pres">
      <dgm:prSet presAssocID="{AF351780-395E-421C-B2B9-849C8B4CABC4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035B8AAB-5EFA-4E36-9146-5DE3A495DC3F}" type="pres">
      <dgm:prSet presAssocID="{AF351780-395E-421C-B2B9-849C8B4CABC4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27C9603-2B2A-46D0-95C8-BC25A55D998E}" type="pres">
      <dgm:prSet presAssocID="{B88D6A19-B5DC-43B5-9D09-E43963FF8B3F}" presName="root2" presStyleCnt="0"/>
      <dgm:spPr/>
      <dgm:t>
        <a:bodyPr/>
        <a:lstStyle/>
        <a:p>
          <a:endParaRPr lang="ru-RU"/>
        </a:p>
      </dgm:t>
    </dgm:pt>
    <dgm:pt modelId="{0A4C30CB-1037-4EB9-B7B9-4057BDB03891}" type="pres">
      <dgm:prSet presAssocID="{B88D6A19-B5DC-43B5-9D09-E43963FF8B3F}" presName="LevelTwoTextNode" presStyleLbl="node2" presStyleIdx="2" presStyleCnt="3" custScaleX="247975" custScaleY="153074" custLinFactNeighborX="995" custLinFactNeighborY="240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2628E6-E2D2-4C68-90B0-F61E39156812}" type="pres">
      <dgm:prSet presAssocID="{B88D6A19-B5DC-43B5-9D09-E43963FF8B3F}" presName="level3hierChild" presStyleCnt="0"/>
      <dgm:spPr/>
      <dgm:t>
        <a:bodyPr/>
        <a:lstStyle/>
        <a:p>
          <a:endParaRPr lang="ru-RU"/>
        </a:p>
      </dgm:t>
    </dgm:pt>
  </dgm:ptLst>
  <dgm:cxnLst>
    <dgm:cxn modelId="{53FD5172-44B1-4BDF-9843-0CA51DEF9078}" type="presOf" srcId="{17E00E5B-7A8D-4993-A5CD-BDF5FC3D180F}" destId="{FD9D391D-9DC6-40AC-9F99-033EEDB35BA0}" srcOrd="0" destOrd="0" presId="urn:microsoft.com/office/officeart/2005/8/layout/hierarchy2"/>
    <dgm:cxn modelId="{7235B461-9F59-4B85-8D6E-606774A0C961}" type="presOf" srcId="{B1781FF7-7B97-40AE-A2A0-545D14080CCB}" destId="{9D5FD971-225B-4C78-BA29-169D1F56257A}" srcOrd="1" destOrd="0" presId="urn:microsoft.com/office/officeart/2005/8/layout/hierarchy2"/>
    <dgm:cxn modelId="{6AB20D63-EA57-451F-BDC3-CBABCCB4A052}" type="presOf" srcId="{AF351780-395E-421C-B2B9-849C8B4CABC4}" destId="{035B8AAB-5EFA-4E36-9146-5DE3A495DC3F}" srcOrd="1" destOrd="0" presId="urn:microsoft.com/office/officeart/2005/8/layout/hierarchy2"/>
    <dgm:cxn modelId="{15B76A51-C6B3-4554-89CF-51BD3A4B8314}" type="presOf" srcId="{9214A32B-4585-403C-80F3-43CBA74D3101}" destId="{75431799-DDF6-43CA-8B39-92EFA845EAED}" srcOrd="0" destOrd="0" presId="urn:microsoft.com/office/officeart/2005/8/layout/hierarchy2"/>
    <dgm:cxn modelId="{F137CE26-CA1A-40E3-84F4-818C41478BDF}" srcId="{846F4317-2853-4B38-96C9-E5596509DC36}" destId="{9214A32B-4585-403C-80F3-43CBA74D3101}" srcOrd="0" destOrd="0" parTransId="{B1781FF7-7B97-40AE-A2A0-545D14080CCB}" sibTransId="{1228EBE2-31FB-4365-A80A-AC4F59019819}"/>
    <dgm:cxn modelId="{4150E97E-223B-4B1B-A927-E4023C362D65}" srcId="{846F4317-2853-4B38-96C9-E5596509DC36}" destId="{17E00E5B-7A8D-4993-A5CD-BDF5FC3D180F}" srcOrd="1" destOrd="0" parTransId="{FEB6741E-D1F8-4B6A-9BD0-9826CF050840}" sibTransId="{D3D18670-9CD8-428D-A9B4-22EFC1CCE827}"/>
    <dgm:cxn modelId="{38B9E071-72E8-4CAB-9EA1-28D09E7FD44F}" type="presOf" srcId="{B1781FF7-7B97-40AE-A2A0-545D14080CCB}" destId="{997C8856-2B23-4804-B81F-A369D6279DA7}" srcOrd="0" destOrd="0" presId="urn:microsoft.com/office/officeart/2005/8/layout/hierarchy2"/>
    <dgm:cxn modelId="{D42794BA-ED80-4FED-872B-B93BF358581C}" type="presOf" srcId="{FEB6741E-D1F8-4B6A-9BD0-9826CF050840}" destId="{AAE69914-4037-4CC2-9574-DA348870C78B}" srcOrd="0" destOrd="0" presId="urn:microsoft.com/office/officeart/2005/8/layout/hierarchy2"/>
    <dgm:cxn modelId="{28D7988E-5457-48DD-B0FA-2BBEF5B03C51}" type="presOf" srcId="{FEB6741E-D1F8-4B6A-9BD0-9826CF050840}" destId="{AB142834-EA31-4F5A-AF53-B695DB202D1A}" srcOrd="1" destOrd="0" presId="urn:microsoft.com/office/officeart/2005/8/layout/hierarchy2"/>
    <dgm:cxn modelId="{C74721C2-3C16-47D3-9B04-CC43922B0ECC}" type="presOf" srcId="{846F4317-2853-4B38-96C9-E5596509DC36}" destId="{E6243D31-B9F7-424E-988A-EA748ECC6A01}" srcOrd="0" destOrd="0" presId="urn:microsoft.com/office/officeart/2005/8/layout/hierarchy2"/>
    <dgm:cxn modelId="{FC2A893D-4FFC-4F4E-8939-88D9E7C6DE17}" type="presOf" srcId="{630F6E9C-B96E-4A6F-83A2-8DB70AF981EB}" destId="{21775535-14E3-4DFA-9932-ADDC45F396C8}" srcOrd="0" destOrd="0" presId="urn:microsoft.com/office/officeart/2005/8/layout/hierarchy2"/>
    <dgm:cxn modelId="{29B6710C-75E1-4416-AD88-6564D1B458B7}" type="presOf" srcId="{AF351780-395E-421C-B2B9-849C8B4CABC4}" destId="{34FCA90A-5CD2-4329-86CD-42659C63EE0A}" srcOrd="0" destOrd="0" presId="urn:microsoft.com/office/officeart/2005/8/layout/hierarchy2"/>
    <dgm:cxn modelId="{6F6E707A-45CF-483D-8ABB-FA01F4023FDF}" srcId="{846F4317-2853-4B38-96C9-E5596509DC36}" destId="{B88D6A19-B5DC-43B5-9D09-E43963FF8B3F}" srcOrd="2" destOrd="0" parTransId="{AF351780-395E-421C-B2B9-849C8B4CABC4}" sibTransId="{CF207FCB-4940-4788-A29D-82246E5FADF7}"/>
    <dgm:cxn modelId="{A24A50E9-42CA-495E-BEF8-705FB2B2C300}" type="presOf" srcId="{B88D6A19-B5DC-43B5-9D09-E43963FF8B3F}" destId="{0A4C30CB-1037-4EB9-B7B9-4057BDB03891}" srcOrd="0" destOrd="0" presId="urn:microsoft.com/office/officeart/2005/8/layout/hierarchy2"/>
    <dgm:cxn modelId="{B05BFFD2-A31B-4B8E-8D30-467592C610F5}" srcId="{630F6E9C-B96E-4A6F-83A2-8DB70AF981EB}" destId="{846F4317-2853-4B38-96C9-E5596509DC36}" srcOrd="0" destOrd="0" parTransId="{E3F88A1D-F0EE-4FAA-A138-D18F5BDA5F4A}" sibTransId="{C2576208-76DE-4F55-955E-69CBEE3093BE}"/>
    <dgm:cxn modelId="{C984AD9B-CE10-4E0E-A6E6-370A4FB5BE5D}" type="presParOf" srcId="{21775535-14E3-4DFA-9932-ADDC45F396C8}" destId="{7409FD5E-5D4E-423B-A807-4410435615B9}" srcOrd="0" destOrd="0" presId="urn:microsoft.com/office/officeart/2005/8/layout/hierarchy2"/>
    <dgm:cxn modelId="{B8A91565-5781-409C-9B64-AEECF602D37A}" type="presParOf" srcId="{7409FD5E-5D4E-423B-A807-4410435615B9}" destId="{E6243D31-B9F7-424E-988A-EA748ECC6A01}" srcOrd="0" destOrd="0" presId="urn:microsoft.com/office/officeart/2005/8/layout/hierarchy2"/>
    <dgm:cxn modelId="{C8CB711C-50B6-4E27-9AED-B844B037E793}" type="presParOf" srcId="{7409FD5E-5D4E-423B-A807-4410435615B9}" destId="{B645A0C5-3886-457F-B059-B5FC075E2E42}" srcOrd="1" destOrd="0" presId="urn:microsoft.com/office/officeart/2005/8/layout/hierarchy2"/>
    <dgm:cxn modelId="{297947D2-AD1E-4507-BFC5-BF7192190B8D}" type="presParOf" srcId="{B645A0C5-3886-457F-B059-B5FC075E2E42}" destId="{997C8856-2B23-4804-B81F-A369D6279DA7}" srcOrd="0" destOrd="0" presId="urn:microsoft.com/office/officeart/2005/8/layout/hierarchy2"/>
    <dgm:cxn modelId="{EB4F21A5-6EFF-4D44-800E-6465DBDD4F0F}" type="presParOf" srcId="{997C8856-2B23-4804-B81F-A369D6279DA7}" destId="{9D5FD971-225B-4C78-BA29-169D1F56257A}" srcOrd="0" destOrd="0" presId="urn:microsoft.com/office/officeart/2005/8/layout/hierarchy2"/>
    <dgm:cxn modelId="{D06ABB40-5875-4926-9CFB-A655F2991D0F}" type="presParOf" srcId="{B645A0C5-3886-457F-B059-B5FC075E2E42}" destId="{FCBE8470-CF52-4464-99C5-07A35489499B}" srcOrd="1" destOrd="0" presId="urn:microsoft.com/office/officeart/2005/8/layout/hierarchy2"/>
    <dgm:cxn modelId="{0BE9733E-F943-49B3-983C-830F955A6AD9}" type="presParOf" srcId="{FCBE8470-CF52-4464-99C5-07A35489499B}" destId="{75431799-DDF6-43CA-8B39-92EFA845EAED}" srcOrd="0" destOrd="0" presId="urn:microsoft.com/office/officeart/2005/8/layout/hierarchy2"/>
    <dgm:cxn modelId="{AC7FECF9-697E-4E7C-A929-34D39F930909}" type="presParOf" srcId="{FCBE8470-CF52-4464-99C5-07A35489499B}" destId="{51D20963-7889-43EE-AF1C-5AD158D3183D}" srcOrd="1" destOrd="0" presId="urn:microsoft.com/office/officeart/2005/8/layout/hierarchy2"/>
    <dgm:cxn modelId="{8612A897-0AC3-44A7-A5FF-E367F42F9ED8}" type="presParOf" srcId="{B645A0C5-3886-457F-B059-B5FC075E2E42}" destId="{AAE69914-4037-4CC2-9574-DA348870C78B}" srcOrd="2" destOrd="0" presId="urn:microsoft.com/office/officeart/2005/8/layout/hierarchy2"/>
    <dgm:cxn modelId="{15AE7296-EEAD-4C75-A354-CDD4DA15A48C}" type="presParOf" srcId="{AAE69914-4037-4CC2-9574-DA348870C78B}" destId="{AB142834-EA31-4F5A-AF53-B695DB202D1A}" srcOrd="0" destOrd="0" presId="urn:microsoft.com/office/officeart/2005/8/layout/hierarchy2"/>
    <dgm:cxn modelId="{53A9BB0E-87AC-4043-9FB2-6396135C3ED5}" type="presParOf" srcId="{B645A0C5-3886-457F-B059-B5FC075E2E42}" destId="{8D49EDC9-8FB2-4A33-ACFE-DC6A7F3FC005}" srcOrd="3" destOrd="0" presId="urn:microsoft.com/office/officeart/2005/8/layout/hierarchy2"/>
    <dgm:cxn modelId="{1BF04297-0E1F-415A-BFC4-BF6FCDFBEE0D}" type="presParOf" srcId="{8D49EDC9-8FB2-4A33-ACFE-DC6A7F3FC005}" destId="{FD9D391D-9DC6-40AC-9F99-033EEDB35BA0}" srcOrd="0" destOrd="0" presId="urn:microsoft.com/office/officeart/2005/8/layout/hierarchy2"/>
    <dgm:cxn modelId="{75CC29CF-695B-4E90-BF67-45FA6AFFA60D}" type="presParOf" srcId="{8D49EDC9-8FB2-4A33-ACFE-DC6A7F3FC005}" destId="{593DF156-E4AA-47FE-935E-4EB965E0EF67}" srcOrd="1" destOrd="0" presId="urn:microsoft.com/office/officeart/2005/8/layout/hierarchy2"/>
    <dgm:cxn modelId="{DC18FBA6-EC2B-4082-933C-CA078F247C50}" type="presParOf" srcId="{B645A0C5-3886-457F-B059-B5FC075E2E42}" destId="{34FCA90A-5CD2-4329-86CD-42659C63EE0A}" srcOrd="4" destOrd="0" presId="urn:microsoft.com/office/officeart/2005/8/layout/hierarchy2"/>
    <dgm:cxn modelId="{B397E01F-9243-47E7-A93D-CF379F459E33}" type="presParOf" srcId="{34FCA90A-5CD2-4329-86CD-42659C63EE0A}" destId="{035B8AAB-5EFA-4E36-9146-5DE3A495DC3F}" srcOrd="0" destOrd="0" presId="urn:microsoft.com/office/officeart/2005/8/layout/hierarchy2"/>
    <dgm:cxn modelId="{3762972E-E44A-4F43-86E5-7CB1DD1421CA}" type="presParOf" srcId="{B645A0C5-3886-457F-B059-B5FC075E2E42}" destId="{D27C9603-2B2A-46D0-95C8-BC25A55D998E}" srcOrd="5" destOrd="0" presId="urn:microsoft.com/office/officeart/2005/8/layout/hierarchy2"/>
    <dgm:cxn modelId="{2F021D92-42DF-464F-91AF-8B05FA1124C6}" type="presParOf" srcId="{D27C9603-2B2A-46D0-95C8-BC25A55D998E}" destId="{0A4C30CB-1037-4EB9-B7B9-4057BDB03891}" srcOrd="0" destOrd="0" presId="urn:microsoft.com/office/officeart/2005/8/layout/hierarchy2"/>
    <dgm:cxn modelId="{5FF4E0B6-D60F-42AD-AE5E-33B5674AAE08}" type="presParOf" srcId="{D27C9603-2B2A-46D0-95C8-BC25A55D998E}" destId="{662628E6-E2D2-4C68-90B0-F61E3915681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9236F8-3C89-4625-A70F-D82CBA2EF2FC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25226A6-A3B8-4990-8864-369DDE784602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ru-RU" sz="2200" b="1" i="1" dirty="0" smtClean="0">
              <a:latin typeface="Cambria" pitchFamily="18" charset="0"/>
            </a:rPr>
            <a:t>В состав обязательного экземпляра </a:t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входят следующие виды документов:</a:t>
          </a:r>
          <a:endParaRPr lang="ru-RU" sz="2200" b="1" i="1" dirty="0">
            <a:latin typeface="Cambria" pitchFamily="18" charset="0"/>
          </a:endParaRPr>
        </a:p>
      </dgm:t>
    </dgm:pt>
    <dgm:pt modelId="{831933FF-C2B3-44FE-8607-7D1F0D862B1E}" type="parTrans" cxnId="{FA57107E-B563-4CEA-817C-AF543B6364B3}">
      <dgm:prSet/>
      <dgm:spPr/>
      <dgm:t>
        <a:bodyPr/>
        <a:lstStyle/>
        <a:p>
          <a:endParaRPr lang="ru-RU" sz="2200" b="1"/>
        </a:p>
      </dgm:t>
    </dgm:pt>
    <dgm:pt modelId="{E3FC8818-E0B0-48E3-9588-7C5C8C263DE1}" type="sibTrans" cxnId="{FA57107E-B563-4CEA-817C-AF543B6364B3}">
      <dgm:prSet/>
      <dgm:spPr/>
      <dgm:t>
        <a:bodyPr/>
        <a:lstStyle/>
        <a:p>
          <a:endParaRPr lang="ru-RU" sz="2200" b="1"/>
        </a:p>
      </dgm:t>
    </dgm:pt>
    <dgm:pt modelId="{4A16C375-8F84-44EA-B6D6-DA6D7C688F38}">
      <dgm:prSet phldrT="[Текст]" custT="1"/>
      <dgm:spPr/>
      <dgm:t>
        <a:bodyPr/>
        <a:lstStyle/>
        <a:p>
          <a:r>
            <a:rPr lang="ru-RU" sz="2100" b="1" dirty="0" smtClean="0"/>
            <a:t>печатные издания </a:t>
          </a:r>
          <a:endParaRPr lang="ru-RU" sz="2100" b="1" dirty="0"/>
        </a:p>
      </dgm:t>
    </dgm:pt>
    <dgm:pt modelId="{C432C5F0-489C-4FD6-AF6B-434F6DED2EE7}" type="parTrans" cxnId="{82B1F4D3-24C0-4A99-904B-3A8FDFCC1F06}">
      <dgm:prSet/>
      <dgm:spPr/>
      <dgm:t>
        <a:bodyPr/>
        <a:lstStyle/>
        <a:p>
          <a:endParaRPr lang="ru-RU" sz="2200" b="1"/>
        </a:p>
      </dgm:t>
    </dgm:pt>
    <dgm:pt modelId="{C97725BC-2843-4C45-AB65-B994A29DBA73}" type="sibTrans" cxnId="{82B1F4D3-24C0-4A99-904B-3A8FDFCC1F06}">
      <dgm:prSet/>
      <dgm:spPr/>
      <dgm:t>
        <a:bodyPr/>
        <a:lstStyle/>
        <a:p>
          <a:endParaRPr lang="ru-RU" sz="2200" b="1"/>
        </a:p>
      </dgm:t>
    </dgm:pt>
    <dgm:pt modelId="{03CA124B-45F9-4A64-BF7D-64691BEA5D0B}">
      <dgm:prSet phldrT="[Текст]" custT="1"/>
      <dgm:spPr/>
      <dgm:t>
        <a:bodyPr/>
        <a:lstStyle/>
        <a:p>
          <a:r>
            <a:rPr lang="ru-RU" sz="2100" b="1" dirty="0" smtClean="0"/>
            <a:t>экземпляр печатного издания в электронной форме </a:t>
          </a:r>
          <a:endParaRPr lang="ru-RU" sz="2100" b="1" dirty="0"/>
        </a:p>
      </dgm:t>
    </dgm:pt>
    <dgm:pt modelId="{47D44521-8CB7-4BAC-80E5-98ED73B74B24}" type="parTrans" cxnId="{DE903F5C-27F2-462A-BB04-B709EAB264D0}">
      <dgm:prSet/>
      <dgm:spPr/>
      <dgm:t>
        <a:bodyPr/>
        <a:lstStyle/>
        <a:p>
          <a:endParaRPr lang="ru-RU" sz="2200" b="1"/>
        </a:p>
      </dgm:t>
    </dgm:pt>
    <dgm:pt modelId="{600787DB-5366-4E36-8E48-4148FF171E1E}" type="sibTrans" cxnId="{DE903F5C-27F2-462A-BB04-B709EAB264D0}">
      <dgm:prSet/>
      <dgm:spPr/>
      <dgm:t>
        <a:bodyPr/>
        <a:lstStyle/>
        <a:p>
          <a:endParaRPr lang="ru-RU" sz="2200" b="1"/>
        </a:p>
      </dgm:t>
    </dgm:pt>
    <dgm:pt modelId="{695AD057-C1BA-4A90-A38A-738C63A02CDD}">
      <dgm:prSet phldrT="[Текст]" custT="1"/>
      <dgm:spPr/>
      <dgm:t>
        <a:bodyPr/>
        <a:lstStyle/>
        <a:p>
          <a:r>
            <a:rPr lang="ru-RU" sz="2100" b="1" dirty="0" smtClean="0"/>
            <a:t>издания для слепых и слабовидящих </a:t>
          </a:r>
          <a:endParaRPr lang="ru-RU" sz="2100" b="1" dirty="0"/>
        </a:p>
      </dgm:t>
    </dgm:pt>
    <dgm:pt modelId="{12DCE60D-1762-4BE5-8386-0275ED2841E7}" type="parTrans" cxnId="{6BE61276-E6E1-4224-8F9A-9FCE6138621F}">
      <dgm:prSet/>
      <dgm:spPr/>
      <dgm:t>
        <a:bodyPr/>
        <a:lstStyle/>
        <a:p>
          <a:endParaRPr lang="ru-RU" sz="2200" b="1"/>
        </a:p>
      </dgm:t>
    </dgm:pt>
    <dgm:pt modelId="{8FACC84B-3CC2-4699-9CFB-C1CC3C49F2B3}" type="sibTrans" cxnId="{6BE61276-E6E1-4224-8F9A-9FCE6138621F}">
      <dgm:prSet/>
      <dgm:spPr/>
      <dgm:t>
        <a:bodyPr/>
        <a:lstStyle/>
        <a:p>
          <a:endParaRPr lang="ru-RU" sz="2200" b="1"/>
        </a:p>
      </dgm:t>
    </dgm:pt>
    <dgm:pt modelId="{6A02DC86-57FA-473C-A99F-9CA7C5608415}">
      <dgm:prSet phldrT="[Текст]" custT="1"/>
      <dgm:spPr/>
      <dgm:t>
        <a:bodyPr/>
        <a:lstStyle/>
        <a:p>
          <a:r>
            <a:rPr lang="ru-RU" sz="2100" b="1" dirty="0" smtClean="0"/>
            <a:t>официальные документы </a:t>
          </a:r>
          <a:endParaRPr lang="ru-RU" sz="2100" b="1" dirty="0"/>
        </a:p>
      </dgm:t>
    </dgm:pt>
    <dgm:pt modelId="{DF4759F8-A1CB-4CA0-9BF6-DFF1F69976CF}" type="parTrans" cxnId="{5D739B37-67DE-4154-9892-2D6C31C257BB}">
      <dgm:prSet/>
      <dgm:spPr/>
      <dgm:t>
        <a:bodyPr/>
        <a:lstStyle/>
        <a:p>
          <a:endParaRPr lang="ru-RU" sz="2200" b="1"/>
        </a:p>
      </dgm:t>
    </dgm:pt>
    <dgm:pt modelId="{6BCC27AD-AD55-4A52-825F-062DCD092C46}" type="sibTrans" cxnId="{5D739B37-67DE-4154-9892-2D6C31C257BB}">
      <dgm:prSet/>
      <dgm:spPr/>
      <dgm:t>
        <a:bodyPr/>
        <a:lstStyle/>
        <a:p>
          <a:endParaRPr lang="ru-RU" sz="2200" b="1"/>
        </a:p>
      </dgm:t>
    </dgm:pt>
    <dgm:pt modelId="{7F5DB28B-4C4A-496D-B922-E23E825AB905}">
      <dgm:prSet phldrT="[Текст]" custT="1"/>
      <dgm:spPr/>
      <dgm:t>
        <a:bodyPr/>
        <a:lstStyle/>
        <a:p>
          <a:r>
            <a:rPr lang="ru-RU" sz="2100" b="1" dirty="0" smtClean="0"/>
            <a:t>аудиовизуальная продукция </a:t>
          </a:r>
          <a:endParaRPr lang="ru-RU" sz="2100" b="1" dirty="0"/>
        </a:p>
      </dgm:t>
    </dgm:pt>
    <dgm:pt modelId="{69C5D00D-199C-4AA5-BF16-DAAE5A7B16EE}" type="parTrans" cxnId="{B12FA1A4-65F3-43A8-B31C-3C9EBE3FB274}">
      <dgm:prSet/>
      <dgm:spPr/>
      <dgm:t>
        <a:bodyPr/>
        <a:lstStyle/>
        <a:p>
          <a:endParaRPr lang="ru-RU" sz="2200" b="1"/>
        </a:p>
      </dgm:t>
    </dgm:pt>
    <dgm:pt modelId="{F800A29C-9339-45F2-9330-5EF0112FA2FB}" type="sibTrans" cxnId="{B12FA1A4-65F3-43A8-B31C-3C9EBE3FB274}">
      <dgm:prSet/>
      <dgm:spPr/>
      <dgm:t>
        <a:bodyPr/>
        <a:lstStyle/>
        <a:p>
          <a:endParaRPr lang="ru-RU" sz="2200" b="1"/>
        </a:p>
      </dgm:t>
    </dgm:pt>
    <dgm:pt modelId="{0E557183-1406-4D2D-89C6-A861F53B9412}">
      <dgm:prSet phldrT="[Текст]" custT="1"/>
      <dgm:spPr/>
      <dgm:t>
        <a:bodyPr/>
        <a:lstStyle/>
        <a:p>
          <a:r>
            <a:rPr lang="ru-RU" sz="2100" b="1" smtClean="0"/>
            <a:t>электронные издания </a:t>
          </a:r>
          <a:endParaRPr lang="ru-RU" sz="2100" b="1" dirty="0"/>
        </a:p>
      </dgm:t>
    </dgm:pt>
    <dgm:pt modelId="{06FA4B9E-3834-42E4-8177-3A4071587116}" type="parTrans" cxnId="{DD73C5B3-051A-4BD0-B9F6-B9ACA846AA6C}">
      <dgm:prSet/>
      <dgm:spPr/>
      <dgm:t>
        <a:bodyPr/>
        <a:lstStyle/>
        <a:p>
          <a:endParaRPr lang="ru-RU" sz="2200" b="1"/>
        </a:p>
      </dgm:t>
    </dgm:pt>
    <dgm:pt modelId="{374BB22E-F7A9-4501-B403-F7E6BD761269}" type="sibTrans" cxnId="{DD73C5B3-051A-4BD0-B9F6-B9ACA846AA6C}">
      <dgm:prSet/>
      <dgm:spPr/>
      <dgm:t>
        <a:bodyPr/>
        <a:lstStyle/>
        <a:p>
          <a:endParaRPr lang="ru-RU" sz="2200" b="1"/>
        </a:p>
      </dgm:t>
    </dgm:pt>
    <dgm:pt modelId="{C36536F6-1F8A-4602-8645-8C7E01999DE6}">
      <dgm:prSet phldrT="[Текст]" custT="1"/>
      <dgm:spPr/>
      <dgm:t>
        <a:bodyPr/>
        <a:lstStyle/>
        <a:p>
          <a:r>
            <a:rPr lang="ru-RU" sz="2100" b="1" dirty="0" smtClean="0"/>
            <a:t>неопубликованные документы </a:t>
          </a:r>
          <a:endParaRPr lang="ru-RU" sz="2100" b="1" dirty="0"/>
        </a:p>
      </dgm:t>
    </dgm:pt>
    <dgm:pt modelId="{3A857A0D-52BE-41ED-A63D-A3E56E1AE1C7}" type="parTrans" cxnId="{8C608F0B-537B-4548-BAB6-59E414595045}">
      <dgm:prSet/>
      <dgm:spPr/>
      <dgm:t>
        <a:bodyPr/>
        <a:lstStyle/>
        <a:p>
          <a:endParaRPr lang="ru-RU" sz="2200" b="1"/>
        </a:p>
      </dgm:t>
    </dgm:pt>
    <dgm:pt modelId="{0F213A0E-B0CD-47A0-ACB4-61A97A28F275}" type="sibTrans" cxnId="{8C608F0B-537B-4548-BAB6-59E414595045}">
      <dgm:prSet/>
      <dgm:spPr/>
      <dgm:t>
        <a:bodyPr/>
        <a:lstStyle/>
        <a:p>
          <a:endParaRPr lang="ru-RU" sz="2200" b="1"/>
        </a:p>
      </dgm:t>
    </dgm:pt>
    <dgm:pt modelId="{23343E39-B9CC-49B2-9EF1-57E9583B0A43}">
      <dgm:prSet phldrT="[Текст]" custT="1"/>
      <dgm:spPr/>
      <dgm:t>
        <a:bodyPr/>
        <a:lstStyle/>
        <a:p>
          <a:r>
            <a:rPr lang="ru-RU" sz="2100" b="1" dirty="0" smtClean="0"/>
            <a:t>патентные документы </a:t>
          </a:r>
          <a:endParaRPr lang="ru-RU" sz="2100" b="1" dirty="0"/>
        </a:p>
      </dgm:t>
    </dgm:pt>
    <dgm:pt modelId="{4BD74637-A9E2-41A9-928C-AD0833BB2963}" type="parTrans" cxnId="{03C1CB7B-8075-48B1-B50C-F17FB45DE106}">
      <dgm:prSet/>
      <dgm:spPr/>
      <dgm:t>
        <a:bodyPr/>
        <a:lstStyle/>
        <a:p>
          <a:endParaRPr lang="ru-RU" sz="2200" b="1"/>
        </a:p>
      </dgm:t>
    </dgm:pt>
    <dgm:pt modelId="{622AE59D-DEBF-4B48-AE43-8938727B7215}" type="sibTrans" cxnId="{03C1CB7B-8075-48B1-B50C-F17FB45DE106}">
      <dgm:prSet/>
      <dgm:spPr/>
      <dgm:t>
        <a:bodyPr/>
        <a:lstStyle/>
        <a:p>
          <a:endParaRPr lang="ru-RU" sz="2200" b="1"/>
        </a:p>
      </dgm:t>
    </dgm:pt>
    <dgm:pt modelId="{4C057F35-4BD0-4CC7-AA82-28BAFB5A3CCB}">
      <dgm:prSet phldrT="[Текст]" custT="1"/>
      <dgm:spPr/>
      <dgm:t>
        <a:bodyPr/>
        <a:lstStyle/>
        <a:p>
          <a:r>
            <a:rPr lang="ru-RU" sz="2100" b="1" dirty="0" smtClean="0"/>
            <a:t>программы для ЭВМ и базы данных на материальном носителе</a:t>
          </a:r>
          <a:endParaRPr lang="ru-RU" sz="2100" b="1" dirty="0"/>
        </a:p>
      </dgm:t>
    </dgm:pt>
    <dgm:pt modelId="{47A60DFF-25C9-48DF-8BA7-2DEB7A87CEF8}" type="parTrans" cxnId="{0FE693F7-9F6E-460A-B151-012342B81B40}">
      <dgm:prSet/>
      <dgm:spPr/>
      <dgm:t>
        <a:bodyPr/>
        <a:lstStyle/>
        <a:p>
          <a:endParaRPr lang="ru-RU" sz="2200" b="1"/>
        </a:p>
      </dgm:t>
    </dgm:pt>
    <dgm:pt modelId="{2E4E45DB-3454-42C5-8C19-6CE79CB232DA}" type="sibTrans" cxnId="{0FE693F7-9F6E-460A-B151-012342B81B40}">
      <dgm:prSet/>
      <dgm:spPr/>
      <dgm:t>
        <a:bodyPr/>
        <a:lstStyle/>
        <a:p>
          <a:endParaRPr lang="ru-RU" sz="2200" b="1"/>
        </a:p>
      </dgm:t>
    </dgm:pt>
    <dgm:pt modelId="{EE5EEADF-F434-4D13-BBCE-376801E0B04E}">
      <dgm:prSet phldrT="[Текст]" custT="1"/>
      <dgm:spPr/>
      <dgm:t>
        <a:bodyPr/>
        <a:lstStyle/>
        <a:p>
          <a:r>
            <a:rPr lang="ru-RU" sz="2100" b="1" dirty="0" smtClean="0"/>
            <a:t>стандарты</a:t>
          </a:r>
          <a:endParaRPr lang="ru-RU" sz="2100" b="1" dirty="0"/>
        </a:p>
      </dgm:t>
    </dgm:pt>
    <dgm:pt modelId="{66191E22-0DE9-4D89-90CC-86913CF5C8BE}" type="parTrans" cxnId="{40D6AA90-9803-485D-B6EC-DEFED859D9F3}">
      <dgm:prSet/>
      <dgm:spPr/>
      <dgm:t>
        <a:bodyPr/>
        <a:lstStyle/>
        <a:p>
          <a:endParaRPr lang="ru-RU" sz="2200" b="1"/>
        </a:p>
      </dgm:t>
    </dgm:pt>
    <dgm:pt modelId="{EDAD0595-ABA6-4230-9802-5F4561A30199}" type="sibTrans" cxnId="{40D6AA90-9803-485D-B6EC-DEFED859D9F3}">
      <dgm:prSet/>
      <dgm:spPr/>
      <dgm:t>
        <a:bodyPr/>
        <a:lstStyle/>
        <a:p>
          <a:endParaRPr lang="ru-RU" sz="2200" b="1"/>
        </a:p>
      </dgm:t>
    </dgm:pt>
    <dgm:pt modelId="{DEEFCDB7-9457-41A2-AB83-96F9CB93244A}">
      <dgm:prSet phldrT="[Текст]" custT="1"/>
      <dgm:spPr/>
      <dgm:t>
        <a:bodyPr/>
        <a:lstStyle/>
        <a:p>
          <a:r>
            <a:rPr lang="ru-RU" sz="2100" b="1" dirty="0" smtClean="0"/>
            <a:t>комбинированные документы </a:t>
          </a:r>
          <a:endParaRPr lang="ru-RU" sz="2100" b="1" dirty="0"/>
        </a:p>
      </dgm:t>
    </dgm:pt>
    <dgm:pt modelId="{A4526BC0-AB7C-4529-AE1D-51CF15B72625}" type="parTrans" cxnId="{2372CE39-2B95-4325-B23B-21BB444357D8}">
      <dgm:prSet/>
      <dgm:spPr/>
      <dgm:t>
        <a:bodyPr/>
        <a:lstStyle/>
        <a:p>
          <a:endParaRPr lang="ru-RU" sz="2200" b="1"/>
        </a:p>
      </dgm:t>
    </dgm:pt>
    <dgm:pt modelId="{C14571DE-A7EB-425B-BAA8-3C0B90DBD744}" type="sibTrans" cxnId="{2372CE39-2B95-4325-B23B-21BB444357D8}">
      <dgm:prSet/>
      <dgm:spPr/>
      <dgm:t>
        <a:bodyPr/>
        <a:lstStyle/>
        <a:p>
          <a:endParaRPr lang="ru-RU" sz="2200" b="1"/>
        </a:p>
      </dgm:t>
    </dgm:pt>
    <dgm:pt modelId="{7B3FDC04-0CC0-46CB-825F-F9EEC4D73493}" type="pres">
      <dgm:prSet presAssocID="{CC9236F8-3C89-4625-A70F-D82CBA2EF2F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E44E8D-40C1-4534-9256-82BDA2F0974B}" type="pres">
      <dgm:prSet presAssocID="{925226A6-A3B8-4990-8864-369DDE784602}" presName="parentText" presStyleLbl="node1" presStyleIdx="0" presStyleCnt="1" custScaleY="59900" custLinFactNeighborY="-5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DA88E2-7B4E-4AE9-8952-9F4E9F76E0C8}" type="pres">
      <dgm:prSet presAssocID="{925226A6-A3B8-4990-8864-369DDE78460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72CE39-2B95-4325-B23B-21BB444357D8}" srcId="{925226A6-A3B8-4990-8864-369DDE784602}" destId="{DEEFCDB7-9457-41A2-AB83-96F9CB93244A}" srcOrd="10" destOrd="0" parTransId="{A4526BC0-AB7C-4529-AE1D-51CF15B72625}" sibTransId="{C14571DE-A7EB-425B-BAA8-3C0B90DBD744}"/>
    <dgm:cxn modelId="{8C608F0B-537B-4548-BAB6-59E414595045}" srcId="{925226A6-A3B8-4990-8864-369DDE784602}" destId="{C36536F6-1F8A-4602-8645-8C7E01999DE6}" srcOrd="6" destOrd="0" parTransId="{3A857A0D-52BE-41ED-A63D-A3E56E1AE1C7}" sibTransId="{0F213A0E-B0CD-47A0-ACB4-61A97A28F275}"/>
    <dgm:cxn modelId="{6BE61276-E6E1-4224-8F9A-9FCE6138621F}" srcId="{925226A6-A3B8-4990-8864-369DDE784602}" destId="{695AD057-C1BA-4A90-A38A-738C63A02CDD}" srcOrd="2" destOrd="0" parTransId="{12DCE60D-1762-4BE5-8386-0275ED2841E7}" sibTransId="{8FACC84B-3CC2-4699-9CFB-C1CC3C49F2B3}"/>
    <dgm:cxn modelId="{FA57107E-B563-4CEA-817C-AF543B6364B3}" srcId="{CC9236F8-3C89-4625-A70F-D82CBA2EF2FC}" destId="{925226A6-A3B8-4990-8864-369DDE784602}" srcOrd="0" destOrd="0" parTransId="{831933FF-C2B3-44FE-8607-7D1F0D862B1E}" sibTransId="{E3FC8818-E0B0-48E3-9588-7C5C8C263DE1}"/>
    <dgm:cxn modelId="{0D8694D2-A569-408F-B930-B273799560A5}" type="presOf" srcId="{C36536F6-1F8A-4602-8645-8C7E01999DE6}" destId="{67DA88E2-7B4E-4AE9-8952-9F4E9F76E0C8}" srcOrd="0" destOrd="6" presId="urn:microsoft.com/office/officeart/2005/8/layout/vList2"/>
    <dgm:cxn modelId="{DE903F5C-27F2-462A-BB04-B709EAB264D0}" srcId="{925226A6-A3B8-4990-8864-369DDE784602}" destId="{03CA124B-45F9-4A64-BF7D-64691BEA5D0B}" srcOrd="1" destOrd="0" parTransId="{47D44521-8CB7-4BAC-80E5-98ED73B74B24}" sibTransId="{600787DB-5366-4E36-8E48-4148FF171E1E}"/>
    <dgm:cxn modelId="{FC2722B2-A8C4-49C3-A9B5-4074A16EE426}" type="presOf" srcId="{03CA124B-45F9-4A64-BF7D-64691BEA5D0B}" destId="{67DA88E2-7B4E-4AE9-8952-9F4E9F76E0C8}" srcOrd="0" destOrd="1" presId="urn:microsoft.com/office/officeart/2005/8/layout/vList2"/>
    <dgm:cxn modelId="{F8B6C5EB-968B-417E-92EE-53AA74944D73}" type="presOf" srcId="{4A16C375-8F84-44EA-B6D6-DA6D7C688F38}" destId="{67DA88E2-7B4E-4AE9-8952-9F4E9F76E0C8}" srcOrd="0" destOrd="0" presId="urn:microsoft.com/office/officeart/2005/8/layout/vList2"/>
    <dgm:cxn modelId="{40D6AA90-9803-485D-B6EC-DEFED859D9F3}" srcId="{925226A6-A3B8-4990-8864-369DDE784602}" destId="{EE5EEADF-F434-4D13-BBCE-376801E0B04E}" srcOrd="9" destOrd="0" parTransId="{66191E22-0DE9-4D89-90CC-86913CF5C8BE}" sibTransId="{EDAD0595-ABA6-4230-9802-5F4561A30199}"/>
    <dgm:cxn modelId="{B12FA1A4-65F3-43A8-B31C-3C9EBE3FB274}" srcId="{925226A6-A3B8-4990-8864-369DDE784602}" destId="{7F5DB28B-4C4A-496D-B922-E23E825AB905}" srcOrd="4" destOrd="0" parTransId="{69C5D00D-199C-4AA5-BF16-DAAE5A7B16EE}" sibTransId="{F800A29C-9339-45F2-9330-5EF0112FA2FB}"/>
    <dgm:cxn modelId="{A46628C8-C211-4621-AFC7-D7A1D081E9C0}" type="presOf" srcId="{7F5DB28B-4C4A-496D-B922-E23E825AB905}" destId="{67DA88E2-7B4E-4AE9-8952-9F4E9F76E0C8}" srcOrd="0" destOrd="4" presId="urn:microsoft.com/office/officeart/2005/8/layout/vList2"/>
    <dgm:cxn modelId="{8758A390-792A-40F3-86CA-14939A1E96BE}" type="presOf" srcId="{4C057F35-4BD0-4CC7-AA82-28BAFB5A3CCB}" destId="{67DA88E2-7B4E-4AE9-8952-9F4E9F76E0C8}" srcOrd="0" destOrd="8" presId="urn:microsoft.com/office/officeart/2005/8/layout/vList2"/>
    <dgm:cxn modelId="{15BF6F3C-7828-47B0-A198-AF5364D66DA9}" type="presOf" srcId="{925226A6-A3B8-4990-8864-369DDE784602}" destId="{0CE44E8D-40C1-4534-9256-82BDA2F0974B}" srcOrd="0" destOrd="0" presId="urn:microsoft.com/office/officeart/2005/8/layout/vList2"/>
    <dgm:cxn modelId="{564EBC96-66D4-4B10-B48A-EEAE4115B83D}" type="presOf" srcId="{EE5EEADF-F434-4D13-BBCE-376801E0B04E}" destId="{67DA88E2-7B4E-4AE9-8952-9F4E9F76E0C8}" srcOrd="0" destOrd="9" presId="urn:microsoft.com/office/officeart/2005/8/layout/vList2"/>
    <dgm:cxn modelId="{66740248-FAD7-4352-8D08-4B18C52E34CB}" type="presOf" srcId="{DEEFCDB7-9457-41A2-AB83-96F9CB93244A}" destId="{67DA88E2-7B4E-4AE9-8952-9F4E9F76E0C8}" srcOrd="0" destOrd="10" presId="urn:microsoft.com/office/officeart/2005/8/layout/vList2"/>
    <dgm:cxn modelId="{B75179D4-E5AA-484C-B74E-D9DBBC8EE404}" type="presOf" srcId="{6A02DC86-57FA-473C-A99F-9CA7C5608415}" destId="{67DA88E2-7B4E-4AE9-8952-9F4E9F76E0C8}" srcOrd="0" destOrd="3" presId="urn:microsoft.com/office/officeart/2005/8/layout/vList2"/>
    <dgm:cxn modelId="{0FE693F7-9F6E-460A-B151-012342B81B40}" srcId="{925226A6-A3B8-4990-8864-369DDE784602}" destId="{4C057F35-4BD0-4CC7-AA82-28BAFB5A3CCB}" srcOrd="8" destOrd="0" parTransId="{47A60DFF-25C9-48DF-8BA7-2DEB7A87CEF8}" sibTransId="{2E4E45DB-3454-42C5-8C19-6CE79CB232DA}"/>
    <dgm:cxn modelId="{9404F141-0A4F-4B48-ABDC-970A779FFC16}" type="presOf" srcId="{695AD057-C1BA-4A90-A38A-738C63A02CDD}" destId="{67DA88E2-7B4E-4AE9-8952-9F4E9F76E0C8}" srcOrd="0" destOrd="2" presId="urn:microsoft.com/office/officeart/2005/8/layout/vList2"/>
    <dgm:cxn modelId="{A728BC38-7B4F-473C-8D95-F3163AAE0C27}" type="presOf" srcId="{CC9236F8-3C89-4625-A70F-D82CBA2EF2FC}" destId="{7B3FDC04-0CC0-46CB-825F-F9EEC4D73493}" srcOrd="0" destOrd="0" presId="urn:microsoft.com/office/officeart/2005/8/layout/vList2"/>
    <dgm:cxn modelId="{DF3E99F7-E170-412D-A806-7A52227115BD}" type="presOf" srcId="{0E557183-1406-4D2D-89C6-A861F53B9412}" destId="{67DA88E2-7B4E-4AE9-8952-9F4E9F76E0C8}" srcOrd="0" destOrd="5" presId="urn:microsoft.com/office/officeart/2005/8/layout/vList2"/>
    <dgm:cxn modelId="{5D739B37-67DE-4154-9892-2D6C31C257BB}" srcId="{925226A6-A3B8-4990-8864-369DDE784602}" destId="{6A02DC86-57FA-473C-A99F-9CA7C5608415}" srcOrd="3" destOrd="0" parTransId="{DF4759F8-A1CB-4CA0-9BF6-DFF1F69976CF}" sibTransId="{6BCC27AD-AD55-4A52-825F-062DCD092C46}"/>
    <dgm:cxn modelId="{08A517CC-AE4F-4E7D-971E-495CD31DBB5D}" type="presOf" srcId="{23343E39-B9CC-49B2-9EF1-57E9583B0A43}" destId="{67DA88E2-7B4E-4AE9-8952-9F4E9F76E0C8}" srcOrd="0" destOrd="7" presId="urn:microsoft.com/office/officeart/2005/8/layout/vList2"/>
    <dgm:cxn modelId="{82B1F4D3-24C0-4A99-904B-3A8FDFCC1F06}" srcId="{925226A6-A3B8-4990-8864-369DDE784602}" destId="{4A16C375-8F84-44EA-B6D6-DA6D7C688F38}" srcOrd="0" destOrd="0" parTransId="{C432C5F0-489C-4FD6-AF6B-434F6DED2EE7}" sibTransId="{C97725BC-2843-4C45-AB65-B994A29DBA73}"/>
    <dgm:cxn modelId="{03C1CB7B-8075-48B1-B50C-F17FB45DE106}" srcId="{925226A6-A3B8-4990-8864-369DDE784602}" destId="{23343E39-B9CC-49B2-9EF1-57E9583B0A43}" srcOrd="7" destOrd="0" parTransId="{4BD74637-A9E2-41A9-928C-AD0833BB2963}" sibTransId="{622AE59D-DEBF-4B48-AE43-8938727B7215}"/>
    <dgm:cxn modelId="{DD73C5B3-051A-4BD0-B9F6-B9ACA846AA6C}" srcId="{925226A6-A3B8-4990-8864-369DDE784602}" destId="{0E557183-1406-4D2D-89C6-A861F53B9412}" srcOrd="5" destOrd="0" parTransId="{06FA4B9E-3834-42E4-8177-3A4071587116}" sibTransId="{374BB22E-F7A9-4501-B403-F7E6BD761269}"/>
    <dgm:cxn modelId="{F40888E9-6D5D-4563-9B92-453ED3D8000A}" type="presParOf" srcId="{7B3FDC04-0CC0-46CB-825F-F9EEC4D73493}" destId="{0CE44E8D-40C1-4534-9256-82BDA2F0974B}" srcOrd="0" destOrd="0" presId="urn:microsoft.com/office/officeart/2005/8/layout/vList2"/>
    <dgm:cxn modelId="{A607F2C8-B9C3-44C4-9056-683192261636}" type="presParOf" srcId="{7B3FDC04-0CC0-46CB-825F-F9EEC4D73493}" destId="{67DA88E2-7B4E-4AE9-8952-9F4E9F76E0C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421C99-9EDF-4F71-83A4-8DBA38BACA4D}" type="doc">
      <dgm:prSet loTypeId="urn:microsoft.com/office/officeart/2005/8/layout/process4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91F7071-168A-4FDE-A724-8DBF89917DF9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i="1" dirty="0" smtClean="0">
              <a:latin typeface="Cambria" pitchFamily="18" charset="0"/>
            </a:rPr>
            <a:t>Образовательные организации вправе:</a:t>
          </a:r>
          <a:endParaRPr lang="ru-RU" sz="2400" b="1" i="1" dirty="0">
            <a:latin typeface="Cambria" pitchFamily="18" charset="0"/>
          </a:endParaRPr>
        </a:p>
      </dgm:t>
    </dgm:pt>
    <dgm:pt modelId="{027F886C-8ADC-4784-82D6-8F72D56DA40C}" type="parTrans" cxnId="{BAF5D06C-AFE2-486E-8FED-E947C4B2DDC3}">
      <dgm:prSet/>
      <dgm:spPr/>
      <dgm:t>
        <a:bodyPr/>
        <a:lstStyle/>
        <a:p>
          <a:endParaRPr lang="ru-RU" sz="2400" b="1"/>
        </a:p>
      </dgm:t>
    </dgm:pt>
    <dgm:pt modelId="{E8D57855-1F21-4D9D-B94A-B7457499A5FA}" type="sibTrans" cxnId="{BAF5D06C-AFE2-486E-8FED-E947C4B2DDC3}">
      <dgm:prSet/>
      <dgm:spPr/>
      <dgm:t>
        <a:bodyPr/>
        <a:lstStyle/>
        <a:p>
          <a:endParaRPr lang="ru-RU" sz="2400" b="1"/>
        </a:p>
      </dgm:t>
    </dgm:pt>
    <dgm:pt modelId="{37497823-3C88-417D-9912-61A3220B2725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accent2">
                  <a:lumMod val="75000"/>
                </a:schemeClr>
              </a:solidFill>
            </a:rPr>
            <a:t>создавать</a:t>
          </a:r>
          <a:r>
            <a:rPr lang="ru-RU" sz="2400" b="1" i="1" dirty="0" smtClean="0"/>
            <a:t> копии, в том числе в электронной форме, отдельных статей и малообъемных произведений, правомерно опубликованных в сборниках, газетах и других периодических печатных изданиях, коротких отрывков </a:t>
          </a:r>
          <a:br>
            <a:rPr lang="ru-RU" sz="2400" b="1" i="1" dirty="0" smtClean="0"/>
          </a:br>
          <a:r>
            <a:rPr lang="ru-RU" sz="2400" b="1" i="1" dirty="0" smtClean="0"/>
            <a:t>из иных правомерно опубликованных письменных произведений (с иллюстрациями или без иллюстраций) </a:t>
          </a:r>
          <a:br>
            <a:rPr lang="ru-RU" sz="2400" b="1" i="1" dirty="0" smtClean="0"/>
          </a:br>
          <a:r>
            <a:rPr lang="ru-RU" sz="2400" b="1" i="1" dirty="0" smtClean="0"/>
            <a:t>и предоставлять эти копии обучающимся </a:t>
          </a:r>
          <a:br>
            <a:rPr lang="ru-RU" sz="2400" b="1" i="1" dirty="0" smtClean="0"/>
          </a:br>
          <a:r>
            <a:rPr lang="ru-RU" sz="2400" b="1" i="1" dirty="0" smtClean="0"/>
            <a:t>и педагогическим работникам для проведения экзаменов, аудиторных занятий и самостоятельной подготовки </a:t>
          </a:r>
          <a:br>
            <a:rPr lang="ru-RU" sz="2400" b="1" i="1" dirty="0" smtClean="0"/>
          </a:br>
          <a:r>
            <a:rPr lang="ru-RU" sz="2400" b="1" i="1" dirty="0" smtClean="0"/>
            <a:t>в необходимых для этого количествах</a:t>
          </a:r>
          <a:endParaRPr lang="ru-RU" sz="2400" b="1" i="1" dirty="0"/>
        </a:p>
      </dgm:t>
    </dgm:pt>
    <dgm:pt modelId="{082DFEDA-BC93-4723-A547-D960C6B32140}" type="parTrans" cxnId="{55091DAD-DE7C-4782-A70D-D4D2732EFC3D}">
      <dgm:prSet/>
      <dgm:spPr/>
      <dgm:t>
        <a:bodyPr/>
        <a:lstStyle/>
        <a:p>
          <a:endParaRPr lang="ru-RU" sz="2400" b="1"/>
        </a:p>
      </dgm:t>
    </dgm:pt>
    <dgm:pt modelId="{39176448-47B1-44E8-A0CC-4EF807E58D0D}" type="sibTrans" cxnId="{55091DAD-DE7C-4782-A70D-D4D2732EFC3D}">
      <dgm:prSet/>
      <dgm:spPr/>
      <dgm:t>
        <a:bodyPr/>
        <a:lstStyle/>
        <a:p>
          <a:endParaRPr lang="ru-RU" sz="2400" b="1"/>
        </a:p>
      </dgm:t>
    </dgm:pt>
    <dgm:pt modelId="{E4530051-CCFF-4D6E-84B8-9E4814EF66AF}" type="pres">
      <dgm:prSet presAssocID="{F9421C99-9EDF-4F71-83A4-8DBA38BACA4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D13831-E4BB-4C92-A4DA-F29ADC780C6A}" type="pres">
      <dgm:prSet presAssocID="{37497823-3C88-417D-9912-61A3220B2725}" presName="boxAndChildren" presStyleCnt="0"/>
      <dgm:spPr/>
    </dgm:pt>
    <dgm:pt modelId="{D7E451D3-464B-4739-804E-69B887395FCA}" type="pres">
      <dgm:prSet presAssocID="{37497823-3C88-417D-9912-61A3220B2725}" presName="parentTextBox" presStyleLbl="node1" presStyleIdx="0" presStyleCnt="2" custLinFactNeighborY="4022"/>
      <dgm:spPr/>
      <dgm:t>
        <a:bodyPr/>
        <a:lstStyle/>
        <a:p>
          <a:endParaRPr lang="ru-RU"/>
        </a:p>
      </dgm:t>
    </dgm:pt>
    <dgm:pt modelId="{D5017559-DC95-4FB0-BE99-61E644681C35}" type="pres">
      <dgm:prSet presAssocID="{E8D57855-1F21-4D9D-B94A-B7457499A5FA}" presName="sp" presStyleCnt="0"/>
      <dgm:spPr/>
    </dgm:pt>
    <dgm:pt modelId="{4E3A6D4A-7DB1-49D3-A549-B1614CC19C7E}" type="pres">
      <dgm:prSet presAssocID="{591F7071-168A-4FDE-A724-8DBF89917DF9}" presName="arrowAndChildren" presStyleCnt="0"/>
      <dgm:spPr/>
    </dgm:pt>
    <dgm:pt modelId="{5AB59FE2-51B7-419A-825D-1C59338142E2}" type="pres">
      <dgm:prSet presAssocID="{591F7071-168A-4FDE-A724-8DBF89917DF9}" presName="parentTextArrow" presStyleLbl="node1" presStyleIdx="1" presStyleCnt="2" custScaleY="15150"/>
      <dgm:spPr/>
      <dgm:t>
        <a:bodyPr/>
        <a:lstStyle/>
        <a:p>
          <a:endParaRPr lang="ru-RU"/>
        </a:p>
      </dgm:t>
    </dgm:pt>
  </dgm:ptLst>
  <dgm:cxnLst>
    <dgm:cxn modelId="{BAF5D06C-AFE2-486E-8FED-E947C4B2DDC3}" srcId="{F9421C99-9EDF-4F71-83A4-8DBA38BACA4D}" destId="{591F7071-168A-4FDE-A724-8DBF89917DF9}" srcOrd="0" destOrd="0" parTransId="{027F886C-8ADC-4784-82D6-8F72D56DA40C}" sibTransId="{E8D57855-1F21-4D9D-B94A-B7457499A5FA}"/>
    <dgm:cxn modelId="{8BB0BBBA-67CA-4707-AED6-A00CA4CE9266}" type="presOf" srcId="{F9421C99-9EDF-4F71-83A4-8DBA38BACA4D}" destId="{E4530051-CCFF-4D6E-84B8-9E4814EF66AF}" srcOrd="0" destOrd="0" presId="urn:microsoft.com/office/officeart/2005/8/layout/process4"/>
    <dgm:cxn modelId="{55091DAD-DE7C-4782-A70D-D4D2732EFC3D}" srcId="{F9421C99-9EDF-4F71-83A4-8DBA38BACA4D}" destId="{37497823-3C88-417D-9912-61A3220B2725}" srcOrd="1" destOrd="0" parTransId="{082DFEDA-BC93-4723-A547-D960C6B32140}" sibTransId="{39176448-47B1-44E8-A0CC-4EF807E58D0D}"/>
    <dgm:cxn modelId="{D569176A-0028-4FBC-98C5-52DC14195BAF}" type="presOf" srcId="{591F7071-168A-4FDE-A724-8DBF89917DF9}" destId="{5AB59FE2-51B7-419A-825D-1C59338142E2}" srcOrd="0" destOrd="0" presId="urn:microsoft.com/office/officeart/2005/8/layout/process4"/>
    <dgm:cxn modelId="{D6A9F425-D283-4BAD-9ED5-6C1B4CB60097}" type="presOf" srcId="{37497823-3C88-417D-9912-61A3220B2725}" destId="{D7E451D3-464B-4739-804E-69B887395FCA}" srcOrd="0" destOrd="0" presId="urn:microsoft.com/office/officeart/2005/8/layout/process4"/>
    <dgm:cxn modelId="{8CF9B8F5-2DF2-43FD-816B-8E689A27CE19}" type="presParOf" srcId="{E4530051-CCFF-4D6E-84B8-9E4814EF66AF}" destId="{84D13831-E4BB-4C92-A4DA-F29ADC780C6A}" srcOrd="0" destOrd="0" presId="urn:microsoft.com/office/officeart/2005/8/layout/process4"/>
    <dgm:cxn modelId="{B3A4280C-C4BD-4031-A7AA-6CC1DA647E53}" type="presParOf" srcId="{84D13831-E4BB-4C92-A4DA-F29ADC780C6A}" destId="{D7E451D3-464B-4739-804E-69B887395FCA}" srcOrd="0" destOrd="0" presId="urn:microsoft.com/office/officeart/2005/8/layout/process4"/>
    <dgm:cxn modelId="{9223E74D-632A-45EB-8CF3-72D89B934A11}" type="presParOf" srcId="{E4530051-CCFF-4D6E-84B8-9E4814EF66AF}" destId="{D5017559-DC95-4FB0-BE99-61E644681C35}" srcOrd="1" destOrd="0" presId="urn:microsoft.com/office/officeart/2005/8/layout/process4"/>
    <dgm:cxn modelId="{63B660DA-A2D8-4B90-BB53-E54B41021A4B}" type="presParOf" srcId="{E4530051-CCFF-4D6E-84B8-9E4814EF66AF}" destId="{4E3A6D4A-7DB1-49D3-A549-B1614CC19C7E}" srcOrd="2" destOrd="0" presId="urn:microsoft.com/office/officeart/2005/8/layout/process4"/>
    <dgm:cxn modelId="{A83BA050-7E90-4995-A3C9-44500776FC93}" type="presParOf" srcId="{4E3A6D4A-7DB1-49D3-A549-B1614CC19C7E}" destId="{5AB59FE2-51B7-419A-825D-1C59338142E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5D3CF97-7A74-44CA-931C-7A887BF2B492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E35C18F-2486-4D9A-AF59-C715D3C76DAC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>
              <a:latin typeface="Cambria" pitchFamily="18" charset="0"/>
            </a:rPr>
            <a:t>Структура и свойства </a:t>
          </a:r>
          <a:r>
            <a:rPr lang="ru-RU" sz="2200" b="1" i="1" dirty="0" smtClean="0">
              <a:latin typeface="Cambria" pitchFamily="18" charset="0"/>
            </a:rPr>
            <a:t/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электронных </a:t>
          </a:r>
          <a:r>
            <a:rPr lang="ru-RU" sz="2200" b="1" i="1" dirty="0">
              <a:latin typeface="Cambria" pitchFamily="18" charset="0"/>
            </a:rPr>
            <a:t>документов</a:t>
          </a:r>
        </a:p>
      </dgm:t>
    </dgm:pt>
    <dgm:pt modelId="{A7F2A153-2314-4C0C-A63D-E03B55A411C5}" type="par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673CD2B2-1347-49BB-9651-974D03F83B14}" type="sib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F017E70B-47E9-4CE2-AECB-59A289D7A055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Состав электронного документа</a:t>
          </a:r>
        </a:p>
      </dgm:t>
    </dgm:pt>
    <dgm:pt modelId="{793B745A-3E68-41C7-B964-F2AB1F2DA7F9}" type="par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40AFD0FE-E752-47EE-A03E-1A160026C080}" type="sib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AF1B9719-9D67-4671-B207-94DBB9572FC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Структура электронного документа</a:t>
          </a:r>
        </a:p>
      </dgm:t>
    </dgm:pt>
    <dgm:pt modelId="{98469444-5381-4FD0-8E53-66507495D0D9}" type="par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DFFB9C03-0DB0-4302-BFCD-9CE2655FD8E3}" type="sib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14BB9E85-701A-4405-9748-7004F50C319F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Признаки </a:t>
          </a:r>
          <a:r>
            <a:rPr lang="ru-RU" sz="2200" b="1" dirty="0" smtClean="0"/>
            <a:t/>
          </a:r>
          <a:br>
            <a:rPr lang="ru-RU" sz="2200" b="1" dirty="0" smtClean="0"/>
          </a:br>
          <a:r>
            <a:rPr lang="ru-RU" sz="2200" b="1" dirty="0" smtClean="0"/>
            <a:t>по </a:t>
          </a:r>
          <a:r>
            <a:rPr lang="ru-RU" sz="2200" b="1" dirty="0"/>
            <a:t>форме представления</a:t>
          </a:r>
        </a:p>
      </dgm:t>
    </dgm:pt>
    <dgm:pt modelId="{EF5B2F05-9D38-47E3-BF80-9DB72FC51206}" type="par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E132BBB2-C81E-4F86-A949-4BAB565C4B09}" type="sib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92927B82-757C-48B8-B616-447619A75D18}">
      <dgm:prSet phldrT="[Текст]" custT="1"/>
      <dgm:spPr/>
      <dgm:t>
        <a:bodyPr/>
        <a:lstStyle/>
        <a:p>
          <a:r>
            <a:rPr lang="ru-RU" sz="2000" b="1" dirty="0" smtClean="0"/>
            <a:t>Содержательная </a:t>
          </a:r>
          <a:r>
            <a:rPr lang="ru-RU" sz="2000" b="1" dirty="0"/>
            <a:t>часть </a:t>
          </a: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>(</a:t>
          </a:r>
          <a:r>
            <a:rPr lang="ru-RU" sz="2000" b="1" dirty="0" err="1"/>
            <a:t>контент</a:t>
          </a:r>
          <a:r>
            <a:rPr lang="ru-RU" sz="2000" b="1" dirty="0"/>
            <a:t>)</a:t>
          </a:r>
        </a:p>
      </dgm:t>
    </dgm:pt>
    <dgm:pt modelId="{A24C6B75-0C55-4267-B58F-B0ECCF03C258}" type="parTrans" cxnId="{2325D1B8-31C5-47F6-B6ED-E9CFA64E26BC}">
      <dgm:prSet/>
      <dgm:spPr/>
      <dgm:t>
        <a:bodyPr/>
        <a:lstStyle/>
        <a:p>
          <a:endParaRPr lang="ru-RU" sz="2000" b="1"/>
        </a:p>
      </dgm:t>
    </dgm:pt>
    <dgm:pt modelId="{CAB873EF-C145-4B1E-A244-E1DFF56970B4}" type="sibTrans" cxnId="{2325D1B8-31C5-47F6-B6ED-E9CFA64E26BC}">
      <dgm:prSet/>
      <dgm:spPr/>
      <dgm:t>
        <a:bodyPr/>
        <a:lstStyle/>
        <a:p>
          <a:endParaRPr lang="ru-RU" sz="2000" b="1"/>
        </a:p>
      </dgm:t>
    </dgm:pt>
    <dgm:pt modelId="{2062786E-9E0C-4FEE-A99F-3258346746C2}">
      <dgm:prSet phldrT="[Текст]" custT="1"/>
      <dgm:spPr/>
      <dgm:t>
        <a:bodyPr/>
        <a:lstStyle/>
        <a:p>
          <a:r>
            <a:rPr lang="ru-RU" sz="2000" b="1" dirty="0"/>
            <a:t>Реквизитная </a:t>
          </a: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>часть </a:t>
          </a:r>
          <a:r>
            <a:rPr lang="ru-RU" sz="2000" b="1" dirty="0"/>
            <a:t>(метаданные)</a:t>
          </a:r>
        </a:p>
      </dgm:t>
    </dgm:pt>
    <dgm:pt modelId="{9327A08A-FF2B-47B6-9890-EA164CB78F2B}" type="parTrans" cxnId="{AC511279-2CBB-4667-A44D-92C4BD511709}">
      <dgm:prSet/>
      <dgm:spPr/>
      <dgm:t>
        <a:bodyPr/>
        <a:lstStyle/>
        <a:p>
          <a:endParaRPr lang="ru-RU" sz="2000" b="1"/>
        </a:p>
      </dgm:t>
    </dgm:pt>
    <dgm:pt modelId="{15FB5296-4DED-4B97-94B6-27CBE3688F85}" type="sibTrans" cxnId="{AC511279-2CBB-4667-A44D-92C4BD511709}">
      <dgm:prSet/>
      <dgm:spPr/>
      <dgm:t>
        <a:bodyPr/>
        <a:lstStyle/>
        <a:p>
          <a:endParaRPr lang="ru-RU" sz="2000" b="1"/>
        </a:p>
      </dgm:t>
    </dgm:pt>
    <dgm:pt modelId="{249D01BA-F2E5-46CC-B0DD-7DC6212B77D9}">
      <dgm:prSet phldrT="[Текст]" custT="1"/>
      <dgm:spPr/>
      <dgm:t>
        <a:bodyPr/>
        <a:lstStyle/>
        <a:p>
          <a:r>
            <a:rPr lang="ru-RU" sz="2000" b="1" dirty="0"/>
            <a:t>Физическая </a:t>
          </a: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>или </a:t>
          </a:r>
          <a:r>
            <a:rPr lang="ru-RU" sz="2000" b="1" dirty="0"/>
            <a:t>техническая структура</a:t>
          </a:r>
        </a:p>
      </dgm:t>
    </dgm:pt>
    <dgm:pt modelId="{F226C301-E503-4A22-85C1-5664D42D6093}" type="parTrans" cxnId="{E40B5020-F44C-443A-9CA1-80EAA0EFDBFE}">
      <dgm:prSet/>
      <dgm:spPr/>
      <dgm:t>
        <a:bodyPr/>
        <a:lstStyle/>
        <a:p>
          <a:endParaRPr lang="ru-RU" sz="2000" b="1"/>
        </a:p>
      </dgm:t>
    </dgm:pt>
    <dgm:pt modelId="{A3FC5B65-E62A-4AF1-BD70-3C9D565BFB03}" type="sibTrans" cxnId="{E40B5020-F44C-443A-9CA1-80EAA0EFDBFE}">
      <dgm:prSet/>
      <dgm:spPr/>
      <dgm:t>
        <a:bodyPr/>
        <a:lstStyle/>
        <a:p>
          <a:endParaRPr lang="ru-RU" sz="2000" b="1"/>
        </a:p>
      </dgm:t>
    </dgm:pt>
    <dgm:pt modelId="{766CA575-1377-4E3D-8C29-C702ED834D6B}">
      <dgm:prSet phldrT="[Текст]" custT="1"/>
      <dgm:spPr/>
      <dgm:t>
        <a:bodyPr/>
        <a:lstStyle/>
        <a:p>
          <a:r>
            <a:rPr lang="ru-RU" sz="2000" b="1"/>
            <a:t>Логическая структура</a:t>
          </a:r>
        </a:p>
      </dgm:t>
    </dgm:pt>
    <dgm:pt modelId="{E73E568D-E795-4CBF-836D-4BE385648D63}" type="parTrans" cxnId="{D6153B95-2EAC-405F-AC4F-C059F116851D}">
      <dgm:prSet/>
      <dgm:spPr/>
      <dgm:t>
        <a:bodyPr/>
        <a:lstStyle/>
        <a:p>
          <a:endParaRPr lang="ru-RU" sz="2000" b="1"/>
        </a:p>
      </dgm:t>
    </dgm:pt>
    <dgm:pt modelId="{88A688FC-593B-48E6-83F8-9141BE2994EF}" type="sibTrans" cxnId="{D6153B95-2EAC-405F-AC4F-C059F116851D}">
      <dgm:prSet/>
      <dgm:spPr/>
      <dgm:t>
        <a:bodyPr/>
        <a:lstStyle/>
        <a:p>
          <a:endParaRPr lang="ru-RU" sz="2000" b="1"/>
        </a:p>
      </dgm:t>
    </dgm:pt>
    <dgm:pt modelId="{95385C81-6E28-4122-8401-DAAFAB66A238}">
      <dgm:prSet phldrT="[Текст]" custT="1"/>
      <dgm:spPr/>
      <dgm:t>
        <a:bodyPr/>
        <a:lstStyle/>
        <a:p>
          <a:r>
            <a:rPr lang="ru-RU" sz="2000" b="1"/>
            <a:t>Внутреннее представление</a:t>
          </a:r>
        </a:p>
      </dgm:t>
    </dgm:pt>
    <dgm:pt modelId="{FA48F7F2-D5C6-4C5D-A01D-24F282C9142B}" type="parTrans" cxnId="{1CDD9F2C-58ED-43D0-AF27-AE12E7CDCD80}">
      <dgm:prSet/>
      <dgm:spPr/>
      <dgm:t>
        <a:bodyPr/>
        <a:lstStyle/>
        <a:p>
          <a:endParaRPr lang="ru-RU" sz="2000" b="1"/>
        </a:p>
      </dgm:t>
    </dgm:pt>
    <dgm:pt modelId="{C5F2D47B-5C39-4087-BE2B-CEF3334D2C08}" type="sibTrans" cxnId="{1CDD9F2C-58ED-43D0-AF27-AE12E7CDCD80}">
      <dgm:prSet/>
      <dgm:spPr/>
      <dgm:t>
        <a:bodyPr/>
        <a:lstStyle/>
        <a:p>
          <a:endParaRPr lang="ru-RU" sz="2000" b="1"/>
        </a:p>
      </dgm:t>
    </dgm:pt>
    <dgm:pt modelId="{04177E59-8EE9-4B84-BF78-2A06E6237823}">
      <dgm:prSet phldrT="[Текст]" custT="1"/>
      <dgm:spPr/>
      <dgm:t>
        <a:bodyPr/>
        <a:lstStyle/>
        <a:p>
          <a:r>
            <a:rPr lang="ru-RU" sz="2000" b="1"/>
            <a:t>Внешнее представление</a:t>
          </a:r>
        </a:p>
      </dgm:t>
    </dgm:pt>
    <dgm:pt modelId="{95B11DB2-2622-4E20-B3C6-45D8E59EBD7C}" type="parTrans" cxnId="{4340DAE5-8070-4408-8E79-441C964868A0}">
      <dgm:prSet/>
      <dgm:spPr/>
      <dgm:t>
        <a:bodyPr/>
        <a:lstStyle/>
        <a:p>
          <a:endParaRPr lang="ru-RU" sz="2000" b="1"/>
        </a:p>
      </dgm:t>
    </dgm:pt>
    <dgm:pt modelId="{9EDED2A8-9BC9-4596-BF7F-F6F7578F83B4}" type="sibTrans" cxnId="{4340DAE5-8070-4408-8E79-441C964868A0}">
      <dgm:prSet/>
      <dgm:spPr/>
      <dgm:t>
        <a:bodyPr/>
        <a:lstStyle/>
        <a:p>
          <a:endParaRPr lang="ru-RU" sz="2000" b="1"/>
        </a:p>
      </dgm:t>
    </dgm:pt>
    <dgm:pt modelId="{F59B005E-B683-41E4-BD5F-BEFAF59A39ED}" type="pres">
      <dgm:prSet presAssocID="{A5D3CF97-7A74-44CA-931C-7A887BF2B49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9A9C7F5-3CA0-44E1-AD99-3D53304313F6}" type="pres">
      <dgm:prSet presAssocID="{DE35C18F-2486-4D9A-AF59-C715D3C76DAC}" presName="hierRoot1" presStyleCnt="0">
        <dgm:presLayoutVars>
          <dgm:hierBranch val="init"/>
        </dgm:presLayoutVars>
      </dgm:prSet>
      <dgm:spPr/>
    </dgm:pt>
    <dgm:pt modelId="{67896D70-F0D7-42D7-ADB3-D78D7500DBE0}" type="pres">
      <dgm:prSet presAssocID="{DE35C18F-2486-4D9A-AF59-C715D3C76DAC}" presName="rootComposite1" presStyleCnt="0"/>
      <dgm:spPr/>
    </dgm:pt>
    <dgm:pt modelId="{BFB2B5F8-F36B-4731-A916-86084E7507E6}" type="pres">
      <dgm:prSet presAssocID="{DE35C18F-2486-4D9A-AF59-C715D3C76DAC}" presName="rootText1" presStyleLbl="node0" presStyleIdx="0" presStyleCnt="1" custScaleX="314933" custScaleY="764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3916C7-6C82-454E-94F4-EF8C0C81F26D}" type="pres">
      <dgm:prSet presAssocID="{DE35C18F-2486-4D9A-AF59-C715D3C76DA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33BF4F8-78D2-4138-8B34-E4250C76A727}" type="pres">
      <dgm:prSet presAssocID="{DE35C18F-2486-4D9A-AF59-C715D3C76DAC}" presName="hierChild2" presStyleCnt="0"/>
      <dgm:spPr/>
    </dgm:pt>
    <dgm:pt modelId="{B20FDF5A-869F-4F45-9D08-D3A43B7A308E}" type="pres">
      <dgm:prSet presAssocID="{793B745A-3E68-41C7-B964-F2AB1F2DA7F9}" presName="Name37" presStyleLbl="parChTrans1D2" presStyleIdx="0" presStyleCnt="3"/>
      <dgm:spPr/>
      <dgm:t>
        <a:bodyPr/>
        <a:lstStyle/>
        <a:p>
          <a:endParaRPr lang="ru-RU"/>
        </a:p>
      </dgm:t>
    </dgm:pt>
    <dgm:pt modelId="{8860C881-57A2-4B0E-A5E1-4184F5B877FB}" type="pres">
      <dgm:prSet presAssocID="{F017E70B-47E9-4CE2-AECB-59A289D7A055}" presName="hierRoot2" presStyleCnt="0">
        <dgm:presLayoutVars>
          <dgm:hierBranch val="init"/>
        </dgm:presLayoutVars>
      </dgm:prSet>
      <dgm:spPr/>
    </dgm:pt>
    <dgm:pt modelId="{4F92EA81-634C-41A8-BC08-08B704FAD47C}" type="pres">
      <dgm:prSet presAssocID="{F017E70B-47E9-4CE2-AECB-59A289D7A055}" presName="rootComposite" presStyleCnt="0"/>
      <dgm:spPr/>
    </dgm:pt>
    <dgm:pt modelId="{B336CE06-84D5-42F4-A85A-C7D9CBBFE140}" type="pres">
      <dgm:prSet presAssocID="{F017E70B-47E9-4CE2-AECB-59A289D7A055}" presName="rootText" presStyleLbl="node2" presStyleIdx="0" presStyleCnt="3" custScaleX="120737" custLinFactNeighborX="-29786" custLinFactNeighborY="44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459EC3-E1A6-4843-B0C5-A03E6B25FF24}" type="pres">
      <dgm:prSet presAssocID="{F017E70B-47E9-4CE2-AECB-59A289D7A055}" presName="rootConnector" presStyleLbl="node2" presStyleIdx="0" presStyleCnt="3"/>
      <dgm:spPr/>
      <dgm:t>
        <a:bodyPr/>
        <a:lstStyle/>
        <a:p>
          <a:endParaRPr lang="ru-RU"/>
        </a:p>
      </dgm:t>
    </dgm:pt>
    <dgm:pt modelId="{7A47A9D7-85FE-4BD1-9C4E-271A0CD9DC6A}" type="pres">
      <dgm:prSet presAssocID="{F017E70B-47E9-4CE2-AECB-59A289D7A055}" presName="hierChild4" presStyleCnt="0"/>
      <dgm:spPr/>
    </dgm:pt>
    <dgm:pt modelId="{6ED94BFB-DE50-4E1A-9D71-986491C1F4EC}" type="pres">
      <dgm:prSet presAssocID="{A24C6B75-0C55-4267-B58F-B0ECCF03C258}" presName="Name37" presStyleLbl="parChTrans1D3" presStyleIdx="0" presStyleCnt="6"/>
      <dgm:spPr/>
      <dgm:t>
        <a:bodyPr/>
        <a:lstStyle/>
        <a:p>
          <a:endParaRPr lang="ru-RU"/>
        </a:p>
      </dgm:t>
    </dgm:pt>
    <dgm:pt modelId="{113D971A-3235-4ECE-BB9E-53DBBAA08FF8}" type="pres">
      <dgm:prSet presAssocID="{92927B82-757C-48B8-B616-447619A75D18}" presName="hierRoot2" presStyleCnt="0">
        <dgm:presLayoutVars>
          <dgm:hierBranch val="init"/>
        </dgm:presLayoutVars>
      </dgm:prSet>
      <dgm:spPr/>
    </dgm:pt>
    <dgm:pt modelId="{048B2254-9E95-448C-AC22-F287D6BF0884}" type="pres">
      <dgm:prSet presAssocID="{92927B82-757C-48B8-B616-447619A75D18}" presName="rootComposite" presStyleCnt="0"/>
      <dgm:spPr/>
    </dgm:pt>
    <dgm:pt modelId="{68603106-0178-4F49-A4C3-FBA64C6AF9E0}" type="pres">
      <dgm:prSet presAssocID="{92927B82-757C-48B8-B616-447619A75D18}" presName="rootText" presStyleLbl="node3" presStyleIdx="0" presStyleCnt="6" custScaleX="112266" custLinFactNeighborX="-36010" custLinFactNeighborY="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04FFC5-FD1C-4743-A6BD-8A3D282C84B1}" type="pres">
      <dgm:prSet presAssocID="{92927B82-757C-48B8-B616-447619A75D18}" presName="rootConnector" presStyleLbl="node3" presStyleIdx="0" presStyleCnt="6"/>
      <dgm:spPr/>
      <dgm:t>
        <a:bodyPr/>
        <a:lstStyle/>
        <a:p>
          <a:endParaRPr lang="ru-RU"/>
        </a:p>
      </dgm:t>
    </dgm:pt>
    <dgm:pt modelId="{FE112D30-8AF9-4AEF-8F74-A4A50F94487B}" type="pres">
      <dgm:prSet presAssocID="{92927B82-757C-48B8-B616-447619A75D18}" presName="hierChild4" presStyleCnt="0"/>
      <dgm:spPr/>
    </dgm:pt>
    <dgm:pt modelId="{0BAE2889-703E-4DD5-9F61-1B7C344241A2}" type="pres">
      <dgm:prSet presAssocID="{92927B82-757C-48B8-B616-447619A75D18}" presName="hierChild5" presStyleCnt="0"/>
      <dgm:spPr/>
    </dgm:pt>
    <dgm:pt modelId="{C29A899A-7E74-476B-B7A5-D081EEC6D4CB}" type="pres">
      <dgm:prSet presAssocID="{9327A08A-FF2B-47B6-9890-EA164CB78F2B}" presName="Name37" presStyleLbl="parChTrans1D3" presStyleIdx="1" presStyleCnt="6"/>
      <dgm:spPr/>
      <dgm:t>
        <a:bodyPr/>
        <a:lstStyle/>
        <a:p>
          <a:endParaRPr lang="ru-RU"/>
        </a:p>
      </dgm:t>
    </dgm:pt>
    <dgm:pt modelId="{79D7B25D-1CEE-4F8F-A4F7-2D765E0E64BA}" type="pres">
      <dgm:prSet presAssocID="{2062786E-9E0C-4FEE-A99F-3258346746C2}" presName="hierRoot2" presStyleCnt="0">
        <dgm:presLayoutVars>
          <dgm:hierBranch val="init"/>
        </dgm:presLayoutVars>
      </dgm:prSet>
      <dgm:spPr/>
    </dgm:pt>
    <dgm:pt modelId="{0A1F30CB-756D-4F8F-B882-6FB34DC65F1E}" type="pres">
      <dgm:prSet presAssocID="{2062786E-9E0C-4FEE-A99F-3258346746C2}" presName="rootComposite" presStyleCnt="0"/>
      <dgm:spPr/>
    </dgm:pt>
    <dgm:pt modelId="{976A4D93-B584-4811-8574-363ABEE01EC9}" type="pres">
      <dgm:prSet presAssocID="{2062786E-9E0C-4FEE-A99F-3258346746C2}" presName="rootText" presStyleLbl="node3" presStyleIdx="1" presStyleCnt="6" custScaleX="112266" custLinFactNeighborX="-36010" custLinFactNeighborY="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3F24D5-AD1A-456A-8A6A-A4805922027A}" type="pres">
      <dgm:prSet presAssocID="{2062786E-9E0C-4FEE-A99F-3258346746C2}" presName="rootConnector" presStyleLbl="node3" presStyleIdx="1" presStyleCnt="6"/>
      <dgm:spPr/>
      <dgm:t>
        <a:bodyPr/>
        <a:lstStyle/>
        <a:p>
          <a:endParaRPr lang="ru-RU"/>
        </a:p>
      </dgm:t>
    </dgm:pt>
    <dgm:pt modelId="{F80F4F04-DCB4-4091-9B55-0DA39289A7F2}" type="pres">
      <dgm:prSet presAssocID="{2062786E-9E0C-4FEE-A99F-3258346746C2}" presName="hierChild4" presStyleCnt="0"/>
      <dgm:spPr/>
    </dgm:pt>
    <dgm:pt modelId="{D1246FE4-EDAD-4A67-BBEB-0CE111D4A0A4}" type="pres">
      <dgm:prSet presAssocID="{2062786E-9E0C-4FEE-A99F-3258346746C2}" presName="hierChild5" presStyleCnt="0"/>
      <dgm:spPr/>
    </dgm:pt>
    <dgm:pt modelId="{172511E5-FAFF-4EDC-8A86-9C66C90E13A9}" type="pres">
      <dgm:prSet presAssocID="{F017E70B-47E9-4CE2-AECB-59A289D7A055}" presName="hierChild5" presStyleCnt="0"/>
      <dgm:spPr/>
    </dgm:pt>
    <dgm:pt modelId="{B58A362C-1895-45F9-A0FD-10DCB47258BF}" type="pres">
      <dgm:prSet presAssocID="{98469444-5381-4FD0-8E53-66507495D0D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8EDE634B-53A9-4776-89CF-1AA0324C25F3}" type="pres">
      <dgm:prSet presAssocID="{AF1B9719-9D67-4671-B207-94DBB9572FCA}" presName="hierRoot2" presStyleCnt="0">
        <dgm:presLayoutVars>
          <dgm:hierBranch val="init"/>
        </dgm:presLayoutVars>
      </dgm:prSet>
      <dgm:spPr/>
    </dgm:pt>
    <dgm:pt modelId="{4892ADBE-151E-4099-AF88-D7846F8497E4}" type="pres">
      <dgm:prSet presAssocID="{AF1B9719-9D67-4671-B207-94DBB9572FCA}" presName="rootComposite" presStyleCnt="0"/>
      <dgm:spPr/>
    </dgm:pt>
    <dgm:pt modelId="{4998F3C5-257E-4F52-81A7-BD55D20BF6EE}" type="pres">
      <dgm:prSet presAssocID="{AF1B9719-9D67-4671-B207-94DBB9572FCA}" presName="rootText" presStyleLbl="node2" presStyleIdx="1" presStyleCnt="3" custScaleX="120737" custLinFactNeighborX="-2223" custLinFactNeighborY="44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9CF07E-FA37-4F38-BA22-25C5263574E9}" type="pres">
      <dgm:prSet presAssocID="{AF1B9719-9D67-4671-B207-94DBB9572FCA}" presName="rootConnector" presStyleLbl="node2" presStyleIdx="1" presStyleCnt="3"/>
      <dgm:spPr/>
      <dgm:t>
        <a:bodyPr/>
        <a:lstStyle/>
        <a:p>
          <a:endParaRPr lang="ru-RU"/>
        </a:p>
      </dgm:t>
    </dgm:pt>
    <dgm:pt modelId="{EE86FD77-4279-4359-84A0-9CF8C4354DEB}" type="pres">
      <dgm:prSet presAssocID="{AF1B9719-9D67-4671-B207-94DBB9572FCA}" presName="hierChild4" presStyleCnt="0"/>
      <dgm:spPr/>
    </dgm:pt>
    <dgm:pt modelId="{2AC5EFA4-9387-4899-8462-6E8167295BEB}" type="pres">
      <dgm:prSet presAssocID="{F226C301-E503-4A22-85C1-5664D42D6093}" presName="Name37" presStyleLbl="parChTrans1D3" presStyleIdx="2" presStyleCnt="6"/>
      <dgm:spPr/>
      <dgm:t>
        <a:bodyPr/>
        <a:lstStyle/>
        <a:p>
          <a:endParaRPr lang="ru-RU"/>
        </a:p>
      </dgm:t>
    </dgm:pt>
    <dgm:pt modelId="{F410A634-93F9-4352-8C5C-9E361917E5C8}" type="pres">
      <dgm:prSet presAssocID="{249D01BA-F2E5-46CC-B0DD-7DC6212B77D9}" presName="hierRoot2" presStyleCnt="0">
        <dgm:presLayoutVars>
          <dgm:hierBranch val="init"/>
        </dgm:presLayoutVars>
      </dgm:prSet>
      <dgm:spPr/>
    </dgm:pt>
    <dgm:pt modelId="{74D4C0A0-1654-4EE8-B132-A772D5D8FAA2}" type="pres">
      <dgm:prSet presAssocID="{249D01BA-F2E5-46CC-B0DD-7DC6212B77D9}" presName="rootComposite" presStyleCnt="0"/>
      <dgm:spPr/>
    </dgm:pt>
    <dgm:pt modelId="{50C5F57F-5192-4183-8FC3-1BD4C56BC2E2}" type="pres">
      <dgm:prSet presAssocID="{249D01BA-F2E5-46CC-B0DD-7DC6212B77D9}" presName="rootText" presStyleLbl="node3" presStyleIdx="2" presStyleCnt="6" custScaleX="1081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C4268A-E1D5-4B1C-9F34-93FB97839C8D}" type="pres">
      <dgm:prSet presAssocID="{249D01BA-F2E5-46CC-B0DD-7DC6212B77D9}" presName="rootConnector" presStyleLbl="node3" presStyleIdx="2" presStyleCnt="6"/>
      <dgm:spPr/>
      <dgm:t>
        <a:bodyPr/>
        <a:lstStyle/>
        <a:p>
          <a:endParaRPr lang="ru-RU"/>
        </a:p>
      </dgm:t>
    </dgm:pt>
    <dgm:pt modelId="{416D6AA6-BBA7-4B52-A73C-C5AB771169B0}" type="pres">
      <dgm:prSet presAssocID="{249D01BA-F2E5-46CC-B0DD-7DC6212B77D9}" presName="hierChild4" presStyleCnt="0"/>
      <dgm:spPr/>
    </dgm:pt>
    <dgm:pt modelId="{3C7E942B-6C89-473F-9399-FFF5B685DD4A}" type="pres">
      <dgm:prSet presAssocID="{249D01BA-F2E5-46CC-B0DD-7DC6212B77D9}" presName="hierChild5" presStyleCnt="0"/>
      <dgm:spPr/>
    </dgm:pt>
    <dgm:pt modelId="{2E654031-A884-4CF0-98F3-195D0A69C1BD}" type="pres">
      <dgm:prSet presAssocID="{E73E568D-E795-4CBF-836D-4BE385648D63}" presName="Name37" presStyleLbl="parChTrans1D3" presStyleIdx="3" presStyleCnt="6"/>
      <dgm:spPr/>
      <dgm:t>
        <a:bodyPr/>
        <a:lstStyle/>
        <a:p>
          <a:endParaRPr lang="ru-RU"/>
        </a:p>
      </dgm:t>
    </dgm:pt>
    <dgm:pt modelId="{F9467556-8C1C-43A8-8E5C-94A7C31E7026}" type="pres">
      <dgm:prSet presAssocID="{766CA575-1377-4E3D-8C29-C702ED834D6B}" presName="hierRoot2" presStyleCnt="0">
        <dgm:presLayoutVars>
          <dgm:hierBranch val="init"/>
        </dgm:presLayoutVars>
      </dgm:prSet>
      <dgm:spPr/>
    </dgm:pt>
    <dgm:pt modelId="{D5873CB4-C341-4B9A-AA16-75EEC6C5BF2A}" type="pres">
      <dgm:prSet presAssocID="{766CA575-1377-4E3D-8C29-C702ED834D6B}" presName="rootComposite" presStyleCnt="0"/>
      <dgm:spPr/>
    </dgm:pt>
    <dgm:pt modelId="{979C9DF2-625B-43E0-8608-2BCB6C3E2F31}" type="pres">
      <dgm:prSet presAssocID="{766CA575-1377-4E3D-8C29-C702ED834D6B}" presName="rootText" presStyleLbl="node3" presStyleIdx="3" presStyleCnt="6" custScaleX="1081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C8DC9F-BC32-4707-B053-553F5E49728E}" type="pres">
      <dgm:prSet presAssocID="{766CA575-1377-4E3D-8C29-C702ED834D6B}" presName="rootConnector" presStyleLbl="node3" presStyleIdx="3" presStyleCnt="6"/>
      <dgm:spPr/>
      <dgm:t>
        <a:bodyPr/>
        <a:lstStyle/>
        <a:p>
          <a:endParaRPr lang="ru-RU"/>
        </a:p>
      </dgm:t>
    </dgm:pt>
    <dgm:pt modelId="{AA3F3C88-0C35-4F69-8DD2-E3218D2AB070}" type="pres">
      <dgm:prSet presAssocID="{766CA575-1377-4E3D-8C29-C702ED834D6B}" presName="hierChild4" presStyleCnt="0"/>
      <dgm:spPr/>
    </dgm:pt>
    <dgm:pt modelId="{7F644A48-2942-4ADC-8C5F-76E65C330C0C}" type="pres">
      <dgm:prSet presAssocID="{766CA575-1377-4E3D-8C29-C702ED834D6B}" presName="hierChild5" presStyleCnt="0"/>
      <dgm:spPr/>
    </dgm:pt>
    <dgm:pt modelId="{8FFE7EC1-5C8C-4D18-9760-DCF4622679C6}" type="pres">
      <dgm:prSet presAssocID="{AF1B9719-9D67-4671-B207-94DBB9572FCA}" presName="hierChild5" presStyleCnt="0"/>
      <dgm:spPr/>
    </dgm:pt>
    <dgm:pt modelId="{9733B1AF-9629-4D5F-9388-79ABD5E14F02}" type="pres">
      <dgm:prSet presAssocID="{EF5B2F05-9D38-47E3-BF80-9DB72FC5120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EB5B13C7-AFF2-46E0-8286-FC3830B7C98B}" type="pres">
      <dgm:prSet presAssocID="{14BB9E85-701A-4405-9748-7004F50C319F}" presName="hierRoot2" presStyleCnt="0">
        <dgm:presLayoutVars>
          <dgm:hierBranch val="init"/>
        </dgm:presLayoutVars>
      </dgm:prSet>
      <dgm:spPr/>
    </dgm:pt>
    <dgm:pt modelId="{D59EE569-3C34-4FDD-9B4B-A0406E80463E}" type="pres">
      <dgm:prSet presAssocID="{14BB9E85-701A-4405-9748-7004F50C319F}" presName="rootComposite" presStyleCnt="0"/>
      <dgm:spPr/>
    </dgm:pt>
    <dgm:pt modelId="{43CA3C95-7ECF-41A2-A6AF-F2EE2CBC347A}" type="pres">
      <dgm:prSet presAssocID="{14BB9E85-701A-4405-9748-7004F50C319F}" presName="rootText" presStyleLbl="node2" presStyleIdx="2" presStyleCnt="3" custScaleX="120737" custLinFactNeighborX="27102" custLinFactNeighborY="44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6833C7-1AA5-4BD7-913E-AAF65A61C9B0}" type="pres">
      <dgm:prSet presAssocID="{14BB9E85-701A-4405-9748-7004F50C319F}" presName="rootConnector" presStyleLbl="node2" presStyleIdx="2" presStyleCnt="3"/>
      <dgm:spPr/>
      <dgm:t>
        <a:bodyPr/>
        <a:lstStyle/>
        <a:p>
          <a:endParaRPr lang="ru-RU"/>
        </a:p>
      </dgm:t>
    </dgm:pt>
    <dgm:pt modelId="{24B4D6A1-90C8-4EF8-8934-DFF7DC6073C7}" type="pres">
      <dgm:prSet presAssocID="{14BB9E85-701A-4405-9748-7004F50C319F}" presName="hierChild4" presStyleCnt="0"/>
      <dgm:spPr/>
    </dgm:pt>
    <dgm:pt modelId="{C0DDD59E-0FC7-484F-A196-F0F9A3EC20F9}" type="pres">
      <dgm:prSet presAssocID="{FA48F7F2-D5C6-4C5D-A01D-24F282C9142B}" presName="Name37" presStyleLbl="parChTrans1D3" presStyleIdx="4" presStyleCnt="6"/>
      <dgm:spPr/>
      <dgm:t>
        <a:bodyPr/>
        <a:lstStyle/>
        <a:p>
          <a:endParaRPr lang="ru-RU"/>
        </a:p>
      </dgm:t>
    </dgm:pt>
    <dgm:pt modelId="{FA7830F2-8C3E-47E8-865F-32DA11592038}" type="pres">
      <dgm:prSet presAssocID="{95385C81-6E28-4122-8401-DAAFAB66A238}" presName="hierRoot2" presStyleCnt="0">
        <dgm:presLayoutVars>
          <dgm:hierBranch val="init"/>
        </dgm:presLayoutVars>
      </dgm:prSet>
      <dgm:spPr/>
    </dgm:pt>
    <dgm:pt modelId="{CB0E165C-9702-4541-B5E7-2D496B5C2663}" type="pres">
      <dgm:prSet presAssocID="{95385C81-6E28-4122-8401-DAAFAB66A238}" presName="rootComposite" presStyleCnt="0"/>
      <dgm:spPr/>
    </dgm:pt>
    <dgm:pt modelId="{FD855191-BF3F-41BF-9DB2-8AA70009E876}" type="pres">
      <dgm:prSet presAssocID="{95385C81-6E28-4122-8401-DAAFAB66A238}" presName="rootText" presStyleLbl="node3" presStyleIdx="4" presStyleCnt="6" custLinFactNeighborX="23816" custLinFactNeighborY="47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4FE9C5-CDCD-4484-B520-A872CA082A69}" type="pres">
      <dgm:prSet presAssocID="{95385C81-6E28-4122-8401-DAAFAB66A238}" presName="rootConnector" presStyleLbl="node3" presStyleIdx="4" presStyleCnt="6"/>
      <dgm:spPr/>
      <dgm:t>
        <a:bodyPr/>
        <a:lstStyle/>
        <a:p>
          <a:endParaRPr lang="ru-RU"/>
        </a:p>
      </dgm:t>
    </dgm:pt>
    <dgm:pt modelId="{851ED366-A50A-4E61-AD36-7DEEAFDAE15E}" type="pres">
      <dgm:prSet presAssocID="{95385C81-6E28-4122-8401-DAAFAB66A238}" presName="hierChild4" presStyleCnt="0"/>
      <dgm:spPr/>
    </dgm:pt>
    <dgm:pt modelId="{376222F7-4777-41C1-A31A-A58789C1D62E}" type="pres">
      <dgm:prSet presAssocID="{95385C81-6E28-4122-8401-DAAFAB66A238}" presName="hierChild5" presStyleCnt="0"/>
      <dgm:spPr/>
    </dgm:pt>
    <dgm:pt modelId="{65542341-829B-4534-A4B5-26B3654A76F8}" type="pres">
      <dgm:prSet presAssocID="{95B11DB2-2622-4E20-B3C6-45D8E59EBD7C}" presName="Name37" presStyleLbl="parChTrans1D3" presStyleIdx="5" presStyleCnt="6"/>
      <dgm:spPr/>
      <dgm:t>
        <a:bodyPr/>
        <a:lstStyle/>
        <a:p>
          <a:endParaRPr lang="ru-RU"/>
        </a:p>
      </dgm:t>
    </dgm:pt>
    <dgm:pt modelId="{2B3DEAF5-81F0-4850-9940-70BA0FA2F949}" type="pres">
      <dgm:prSet presAssocID="{04177E59-8EE9-4B84-BF78-2A06E6237823}" presName="hierRoot2" presStyleCnt="0">
        <dgm:presLayoutVars>
          <dgm:hierBranch val="init"/>
        </dgm:presLayoutVars>
      </dgm:prSet>
      <dgm:spPr/>
    </dgm:pt>
    <dgm:pt modelId="{4E6ACCDE-B585-47D6-86CB-AB0800505C1D}" type="pres">
      <dgm:prSet presAssocID="{04177E59-8EE9-4B84-BF78-2A06E6237823}" presName="rootComposite" presStyleCnt="0"/>
      <dgm:spPr/>
    </dgm:pt>
    <dgm:pt modelId="{06174F62-1654-4C75-B8FE-FC816B8C89C6}" type="pres">
      <dgm:prSet presAssocID="{04177E59-8EE9-4B84-BF78-2A06E6237823}" presName="rootText" presStyleLbl="node3" presStyleIdx="5" presStyleCnt="6" custLinFactNeighborX="23816" custLinFactNeighborY="47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A17CF5A-3CEA-402D-8D9E-4A3EB10B60A9}" type="pres">
      <dgm:prSet presAssocID="{04177E59-8EE9-4B84-BF78-2A06E6237823}" presName="rootConnector" presStyleLbl="node3" presStyleIdx="5" presStyleCnt="6"/>
      <dgm:spPr/>
      <dgm:t>
        <a:bodyPr/>
        <a:lstStyle/>
        <a:p>
          <a:endParaRPr lang="ru-RU"/>
        </a:p>
      </dgm:t>
    </dgm:pt>
    <dgm:pt modelId="{54E1DE2B-7933-4ADE-8244-E5D2E5C578A9}" type="pres">
      <dgm:prSet presAssocID="{04177E59-8EE9-4B84-BF78-2A06E6237823}" presName="hierChild4" presStyleCnt="0"/>
      <dgm:spPr/>
    </dgm:pt>
    <dgm:pt modelId="{F3BC6583-08B0-4BF4-9109-A1BFEB05FF81}" type="pres">
      <dgm:prSet presAssocID="{04177E59-8EE9-4B84-BF78-2A06E6237823}" presName="hierChild5" presStyleCnt="0"/>
      <dgm:spPr/>
    </dgm:pt>
    <dgm:pt modelId="{A179B31E-75A8-49C3-BAA6-0E3850FBA1B4}" type="pres">
      <dgm:prSet presAssocID="{14BB9E85-701A-4405-9748-7004F50C319F}" presName="hierChild5" presStyleCnt="0"/>
      <dgm:spPr/>
    </dgm:pt>
    <dgm:pt modelId="{BC493ADA-5840-4B31-BD94-A948181B0D60}" type="pres">
      <dgm:prSet presAssocID="{DE35C18F-2486-4D9A-AF59-C715D3C76DAC}" presName="hierChild3" presStyleCnt="0"/>
      <dgm:spPr/>
    </dgm:pt>
  </dgm:ptLst>
  <dgm:cxnLst>
    <dgm:cxn modelId="{0E69A321-FABC-4E0D-95B5-A75EF315CD6B}" type="presOf" srcId="{E73E568D-E795-4CBF-836D-4BE385648D63}" destId="{2E654031-A884-4CF0-98F3-195D0A69C1BD}" srcOrd="0" destOrd="0" presId="urn:microsoft.com/office/officeart/2005/8/layout/orgChart1"/>
    <dgm:cxn modelId="{10C9B56C-814C-48DC-8B2B-20512E9CCC54}" type="presOf" srcId="{EF5B2F05-9D38-47E3-BF80-9DB72FC51206}" destId="{9733B1AF-9629-4D5F-9388-79ABD5E14F02}" srcOrd="0" destOrd="0" presId="urn:microsoft.com/office/officeart/2005/8/layout/orgChart1"/>
    <dgm:cxn modelId="{122615B5-38D4-41A2-8814-F11461EFCAFE}" type="presOf" srcId="{14BB9E85-701A-4405-9748-7004F50C319F}" destId="{9C6833C7-1AA5-4BD7-913E-AAF65A61C9B0}" srcOrd="1" destOrd="0" presId="urn:microsoft.com/office/officeart/2005/8/layout/orgChart1"/>
    <dgm:cxn modelId="{0DD743B9-6A6C-4E00-AA14-8E5C0D04AF6A}" type="presOf" srcId="{92927B82-757C-48B8-B616-447619A75D18}" destId="{7C04FFC5-FD1C-4743-A6BD-8A3D282C84B1}" srcOrd="1" destOrd="0" presId="urn:microsoft.com/office/officeart/2005/8/layout/orgChart1"/>
    <dgm:cxn modelId="{2325D1B8-31C5-47F6-B6ED-E9CFA64E26BC}" srcId="{F017E70B-47E9-4CE2-AECB-59A289D7A055}" destId="{92927B82-757C-48B8-B616-447619A75D18}" srcOrd="0" destOrd="0" parTransId="{A24C6B75-0C55-4267-B58F-B0ECCF03C258}" sibTransId="{CAB873EF-C145-4B1E-A244-E1DFF56970B4}"/>
    <dgm:cxn modelId="{F48D449E-B62C-4E55-A8DD-156DD1772D33}" type="presOf" srcId="{DE35C18F-2486-4D9A-AF59-C715D3C76DAC}" destId="{BFB2B5F8-F36B-4731-A916-86084E7507E6}" srcOrd="0" destOrd="0" presId="urn:microsoft.com/office/officeart/2005/8/layout/orgChart1"/>
    <dgm:cxn modelId="{C835B7FD-472A-4A38-A9EB-CE1C31004733}" type="presOf" srcId="{AF1B9719-9D67-4671-B207-94DBB9572FCA}" destId="{A69CF07E-FA37-4F38-BA22-25C5263574E9}" srcOrd="1" destOrd="0" presId="urn:microsoft.com/office/officeart/2005/8/layout/orgChart1"/>
    <dgm:cxn modelId="{3AE3A7DA-63CC-4087-8B7E-B06B82624C64}" type="presOf" srcId="{95385C81-6E28-4122-8401-DAAFAB66A238}" destId="{FD855191-BF3F-41BF-9DB2-8AA70009E876}" srcOrd="0" destOrd="0" presId="urn:microsoft.com/office/officeart/2005/8/layout/orgChart1"/>
    <dgm:cxn modelId="{E40B5020-F44C-443A-9CA1-80EAA0EFDBFE}" srcId="{AF1B9719-9D67-4671-B207-94DBB9572FCA}" destId="{249D01BA-F2E5-46CC-B0DD-7DC6212B77D9}" srcOrd="0" destOrd="0" parTransId="{F226C301-E503-4A22-85C1-5664D42D6093}" sibTransId="{A3FC5B65-E62A-4AF1-BD70-3C9D565BFB03}"/>
    <dgm:cxn modelId="{D6153B95-2EAC-405F-AC4F-C059F116851D}" srcId="{AF1B9719-9D67-4671-B207-94DBB9572FCA}" destId="{766CA575-1377-4E3D-8C29-C702ED834D6B}" srcOrd="1" destOrd="0" parTransId="{E73E568D-E795-4CBF-836D-4BE385648D63}" sibTransId="{88A688FC-593B-48E6-83F8-9141BE2994EF}"/>
    <dgm:cxn modelId="{EAE7C617-7B97-44A8-988D-136C903D7A2C}" type="presOf" srcId="{2062786E-9E0C-4FEE-A99F-3258346746C2}" destId="{976A4D93-B584-4811-8574-363ABEE01EC9}" srcOrd="0" destOrd="0" presId="urn:microsoft.com/office/officeart/2005/8/layout/orgChart1"/>
    <dgm:cxn modelId="{94F36FCA-79D6-41D9-9E22-A606BC11501A}" type="presOf" srcId="{AF1B9719-9D67-4671-B207-94DBB9572FCA}" destId="{4998F3C5-257E-4F52-81A7-BD55D20BF6EE}" srcOrd="0" destOrd="0" presId="urn:microsoft.com/office/officeart/2005/8/layout/orgChart1"/>
    <dgm:cxn modelId="{D090F766-5661-48C0-A821-CFA753A22E38}" type="presOf" srcId="{DE35C18F-2486-4D9A-AF59-C715D3C76DAC}" destId="{E83916C7-6C82-454E-94F4-EF8C0C81F26D}" srcOrd="1" destOrd="0" presId="urn:microsoft.com/office/officeart/2005/8/layout/orgChart1"/>
    <dgm:cxn modelId="{5A675984-EBB8-4771-B251-094D564E80CD}" type="presOf" srcId="{766CA575-1377-4E3D-8C29-C702ED834D6B}" destId="{A0C8DC9F-BC32-4707-B053-553F5E49728E}" srcOrd="1" destOrd="0" presId="urn:microsoft.com/office/officeart/2005/8/layout/orgChart1"/>
    <dgm:cxn modelId="{CEC4C394-B416-4334-872A-C4A790C3043E}" type="presOf" srcId="{14BB9E85-701A-4405-9748-7004F50C319F}" destId="{43CA3C95-7ECF-41A2-A6AF-F2EE2CBC347A}" srcOrd="0" destOrd="0" presId="urn:microsoft.com/office/officeart/2005/8/layout/orgChart1"/>
    <dgm:cxn modelId="{4726992B-4EB5-4328-A71C-9238A85064B3}" type="presOf" srcId="{F226C301-E503-4A22-85C1-5664D42D6093}" destId="{2AC5EFA4-9387-4899-8462-6E8167295BEB}" srcOrd="0" destOrd="0" presId="urn:microsoft.com/office/officeart/2005/8/layout/orgChart1"/>
    <dgm:cxn modelId="{0D03A17C-31FA-417F-A68D-D59C7B32688F}" type="presOf" srcId="{FA48F7F2-D5C6-4C5D-A01D-24F282C9142B}" destId="{C0DDD59E-0FC7-484F-A196-F0F9A3EC20F9}" srcOrd="0" destOrd="0" presId="urn:microsoft.com/office/officeart/2005/8/layout/orgChart1"/>
    <dgm:cxn modelId="{DFCB80FD-E26D-40A3-94A5-5DC50D60B2CD}" type="presOf" srcId="{98469444-5381-4FD0-8E53-66507495D0D9}" destId="{B58A362C-1895-45F9-A0FD-10DCB47258BF}" srcOrd="0" destOrd="0" presId="urn:microsoft.com/office/officeart/2005/8/layout/orgChart1"/>
    <dgm:cxn modelId="{F1CBC269-D66C-43E1-A845-FC519ED6B066}" type="presOf" srcId="{95B11DB2-2622-4E20-B3C6-45D8E59EBD7C}" destId="{65542341-829B-4534-A4B5-26B3654A76F8}" srcOrd="0" destOrd="0" presId="urn:microsoft.com/office/officeart/2005/8/layout/orgChart1"/>
    <dgm:cxn modelId="{026563CB-5B38-4020-A8D9-4A8EDC935F95}" type="presOf" srcId="{F017E70B-47E9-4CE2-AECB-59A289D7A055}" destId="{19459EC3-E1A6-4843-B0C5-A03E6B25FF24}" srcOrd="1" destOrd="0" presId="urn:microsoft.com/office/officeart/2005/8/layout/orgChart1"/>
    <dgm:cxn modelId="{00186A84-C568-484A-A399-6B289E047594}" type="presOf" srcId="{F017E70B-47E9-4CE2-AECB-59A289D7A055}" destId="{B336CE06-84D5-42F4-A85A-C7D9CBBFE140}" srcOrd="0" destOrd="0" presId="urn:microsoft.com/office/officeart/2005/8/layout/orgChart1"/>
    <dgm:cxn modelId="{91E4EA3B-CCD8-4EA4-9891-88E6CE04AC61}" srcId="{DE35C18F-2486-4D9A-AF59-C715D3C76DAC}" destId="{AF1B9719-9D67-4671-B207-94DBB9572FCA}" srcOrd="1" destOrd="0" parTransId="{98469444-5381-4FD0-8E53-66507495D0D9}" sibTransId="{DFFB9C03-0DB0-4302-BFCD-9CE2655FD8E3}"/>
    <dgm:cxn modelId="{4340DAE5-8070-4408-8E79-441C964868A0}" srcId="{14BB9E85-701A-4405-9748-7004F50C319F}" destId="{04177E59-8EE9-4B84-BF78-2A06E6237823}" srcOrd="1" destOrd="0" parTransId="{95B11DB2-2622-4E20-B3C6-45D8E59EBD7C}" sibTransId="{9EDED2A8-9BC9-4596-BF7F-F6F7578F83B4}"/>
    <dgm:cxn modelId="{035FF7B2-229F-45BE-9276-21228ACF33DA}" type="presOf" srcId="{A24C6B75-0C55-4267-B58F-B0ECCF03C258}" destId="{6ED94BFB-DE50-4E1A-9D71-986491C1F4EC}" srcOrd="0" destOrd="0" presId="urn:microsoft.com/office/officeart/2005/8/layout/orgChart1"/>
    <dgm:cxn modelId="{3F55C65B-B1EB-4EC4-A302-F9AABA7E16FD}" type="presOf" srcId="{9327A08A-FF2B-47B6-9890-EA164CB78F2B}" destId="{C29A899A-7E74-476B-B7A5-D081EEC6D4CB}" srcOrd="0" destOrd="0" presId="urn:microsoft.com/office/officeart/2005/8/layout/orgChart1"/>
    <dgm:cxn modelId="{A24D37FE-7383-47F5-99A3-16AC02E38B32}" type="presOf" srcId="{249D01BA-F2E5-46CC-B0DD-7DC6212B77D9}" destId="{5DC4268A-E1D5-4B1C-9F34-93FB97839C8D}" srcOrd="1" destOrd="0" presId="urn:microsoft.com/office/officeart/2005/8/layout/orgChart1"/>
    <dgm:cxn modelId="{BFE44124-7995-4D28-B068-3F975130356D}" type="presOf" srcId="{793B745A-3E68-41C7-B964-F2AB1F2DA7F9}" destId="{B20FDF5A-869F-4F45-9D08-D3A43B7A308E}" srcOrd="0" destOrd="0" presId="urn:microsoft.com/office/officeart/2005/8/layout/orgChart1"/>
    <dgm:cxn modelId="{1CDD9F2C-58ED-43D0-AF27-AE12E7CDCD80}" srcId="{14BB9E85-701A-4405-9748-7004F50C319F}" destId="{95385C81-6E28-4122-8401-DAAFAB66A238}" srcOrd="0" destOrd="0" parTransId="{FA48F7F2-D5C6-4C5D-A01D-24F282C9142B}" sibTransId="{C5F2D47B-5C39-4087-BE2B-CEF3334D2C08}"/>
    <dgm:cxn modelId="{15A40404-0EC6-42DE-84BD-26B17018A1FF}" srcId="{DE35C18F-2486-4D9A-AF59-C715D3C76DAC}" destId="{F017E70B-47E9-4CE2-AECB-59A289D7A055}" srcOrd="0" destOrd="0" parTransId="{793B745A-3E68-41C7-B964-F2AB1F2DA7F9}" sibTransId="{40AFD0FE-E752-47EE-A03E-1A160026C080}"/>
    <dgm:cxn modelId="{AC511279-2CBB-4667-A44D-92C4BD511709}" srcId="{F017E70B-47E9-4CE2-AECB-59A289D7A055}" destId="{2062786E-9E0C-4FEE-A99F-3258346746C2}" srcOrd="1" destOrd="0" parTransId="{9327A08A-FF2B-47B6-9890-EA164CB78F2B}" sibTransId="{15FB5296-4DED-4B97-94B6-27CBE3688F85}"/>
    <dgm:cxn modelId="{9ED9BDED-F59B-4EE1-BCFB-9EDAA9F51CFD}" type="presOf" srcId="{95385C81-6E28-4122-8401-DAAFAB66A238}" destId="{FE4FE9C5-CDCD-4484-B520-A872CA082A69}" srcOrd="1" destOrd="0" presId="urn:microsoft.com/office/officeart/2005/8/layout/orgChart1"/>
    <dgm:cxn modelId="{A4B7745F-4B95-420E-BB1B-44E878E64DDF}" type="presOf" srcId="{249D01BA-F2E5-46CC-B0DD-7DC6212B77D9}" destId="{50C5F57F-5192-4183-8FC3-1BD4C56BC2E2}" srcOrd="0" destOrd="0" presId="urn:microsoft.com/office/officeart/2005/8/layout/orgChart1"/>
    <dgm:cxn modelId="{2163BBC4-AAA6-46B9-B52A-386AE682C3AA}" type="presOf" srcId="{2062786E-9E0C-4FEE-A99F-3258346746C2}" destId="{A53F24D5-AD1A-456A-8A6A-A4805922027A}" srcOrd="1" destOrd="0" presId="urn:microsoft.com/office/officeart/2005/8/layout/orgChart1"/>
    <dgm:cxn modelId="{0B653F6C-2FA0-4334-9396-BE46BF0DED0E}" type="presOf" srcId="{A5D3CF97-7A74-44CA-931C-7A887BF2B492}" destId="{F59B005E-B683-41E4-BD5F-BEFAF59A39ED}" srcOrd="0" destOrd="0" presId="urn:microsoft.com/office/officeart/2005/8/layout/orgChart1"/>
    <dgm:cxn modelId="{ADCE9E72-9616-4F8F-8594-A4E3EA0D3974}" type="presOf" srcId="{04177E59-8EE9-4B84-BF78-2A06E6237823}" destId="{FA17CF5A-3CEA-402D-8D9E-4A3EB10B60A9}" srcOrd="1" destOrd="0" presId="urn:microsoft.com/office/officeart/2005/8/layout/orgChart1"/>
    <dgm:cxn modelId="{F456AF78-CEE0-4FF7-80B7-7D87F8A56D43}" srcId="{DE35C18F-2486-4D9A-AF59-C715D3C76DAC}" destId="{14BB9E85-701A-4405-9748-7004F50C319F}" srcOrd="2" destOrd="0" parTransId="{EF5B2F05-9D38-47E3-BF80-9DB72FC51206}" sibTransId="{E132BBB2-C81E-4F86-A949-4BAB565C4B09}"/>
    <dgm:cxn modelId="{F87E6062-8595-4F91-9214-51070DBE4FB7}" type="presOf" srcId="{766CA575-1377-4E3D-8C29-C702ED834D6B}" destId="{979C9DF2-625B-43E0-8608-2BCB6C3E2F31}" srcOrd="0" destOrd="0" presId="urn:microsoft.com/office/officeart/2005/8/layout/orgChart1"/>
    <dgm:cxn modelId="{15B208F0-6B9A-45F4-82D9-EC00A20EEE7C}" type="presOf" srcId="{04177E59-8EE9-4B84-BF78-2A06E6237823}" destId="{06174F62-1654-4C75-B8FE-FC816B8C89C6}" srcOrd="0" destOrd="0" presId="urn:microsoft.com/office/officeart/2005/8/layout/orgChart1"/>
    <dgm:cxn modelId="{166923DA-A192-48E3-930E-6288075730E3}" type="presOf" srcId="{92927B82-757C-48B8-B616-447619A75D18}" destId="{68603106-0178-4F49-A4C3-FBA64C6AF9E0}" srcOrd="0" destOrd="0" presId="urn:microsoft.com/office/officeart/2005/8/layout/orgChart1"/>
    <dgm:cxn modelId="{469539FA-F1BC-4F3B-97E7-BC5ADFF6376C}" srcId="{A5D3CF97-7A74-44CA-931C-7A887BF2B492}" destId="{DE35C18F-2486-4D9A-AF59-C715D3C76DAC}" srcOrd="0" destOrd="0" parTransId="{A7F2A153-2314-4C0C-A63D-E03B55A411C5}" sibTransId="{673CD2B2-1347-49BB-9651-974D03F83B14}"/>
    <dgm:cxn modelId="{11B45942-2B53-49A1-9791-30178966B528}" type="presParOf" srcId="{F59B005E-B683-41E4-BD5F-BEFAF59A39ED}" destId="{A9A9C7F5-3CA0-44E1-AD99-3D53304313F6}" srcOrd="0" destOrd="0" presId="urn:microsoft.com/office/officeart/2005/8/layout/orgChart1"/>
    <dgm:cxn modelId="{D1C78498-0200-4AD7-BF94-8EC115AEB0F7}" type="presParOf" srcId="{A9A9C7F5-3CA0-44E1-AD99-3D53304313F6}" destId="{67896D70-F0D7-42D7-ADB3-D78D7500DBE0}" srcOrd="0" destOrd="0" presId="urn:microsoft.com/office/officeart/2005/8/layout/orgChart1"/>
    <dgm:cxn modelId="{3A80145E-252A-4C83-B86D-1D44AC198C03}" type="presParOf" srcId="{67896D70-F0D7-42D7-ADB3-D78D7500DBE0}" destId="{BFB2B5F8-F36B-4731-A916-86084E7507E6}" srcOrd="0" destOrd="0" presId="urn:microsoft.com/office/officeart/2005/8/layout/orgChart1"/>
    <dgm:cxn modelId="{000486B0-CA56-470F-B26F-055C1A65DAE0}" type="presParOf" srcId="{67896D70-F0D7-42D7-ADB3-D78D7500DBE0}" destId="{E83916C7-6C82-454E-94F4-EF8C0C81F26D}" srcOrd="1" destOrd="0" presId="urn:microsoft.com/office/officeart/2005/8/layout/orgChart1"/>
    <dgm:cxn modelId="{C8CE231B-4C4C-4D82-A541-5DDB83FD2FB2}" type="presParOf" srcId="{A9A9C7F5-3CA0-44E1-AD99-3D53304313F6}" destId="{233BF4F8-78D2-4138-8B34-E4250C76A727}" srcOrd="1" destOrd="0" presId="urn:microsoft.com/office/officeart/2005/8/layout/orgChart1"/>
    <dgm:cxn modelId="{8BCF723B-CA1D-4F50-B56B-4B21D4D0470B}" type="presParOf" srcId="{233BF4F8-78D2-4138-8B34-E4250C76A727}" destId="{B20FDF5A-869F-4F45-9D08-D3A43B7A308E}" srcOrd="0" destOrd="0" presId="urn:microsoft.com/office/officeart/2005/8/layout/orgChart1"/>
    <dgm:cxn modelId="{F5CB7066-066A-4280-A177-6F6BAEBC0C00}" type="presParOf" srcId="{233BF4F8-78D2-4138-8B34-E4250C76A727}" destId="{8860C881-57A2-4B0E-A5E1-4184F5B877FB}" srcOrd="1" destOrd="0" presId="urn:microsoft.com/office/officeart/2005/8/layout/orgChart1"/>
    <dgm:cxn modelId="{3438814A-D279-4DAD-B109-DDA4AC5B9592}" type="presParOf" srcId="{8860C881-57A2-4B0E-A5E1-4184F5B877FB}" destId="{4F92EA81-634C-41A8-BC08-08B704FAD47C}" srcOrd="0" destOrd="0" presId="urn:microsoft.com/office/officeart/2005/8/layout/orgChart1"/>
    <dgm:cxn modelId="{7B1FB3F6-9D3F-44A1-A5DD-699129A12D9C}" type="presParOf" srcId="{4F92EA81-634C-41A8-BC08-08B704FAD47C}" destId="{B336CE06-84D5-42F4-A85A-C7D9CBBFE140}" srcOrd="0" destOrd="0" presId="urn:microsoft.com/office/officeart/2005/8/layout/orgChart1"/>
    <dgm:cxn modelId="{AD206F7A-D434-47B5-B2EF-DA0C519FF698}" type="presParOf" srcId="{4F92EA81-634C-41A8-BC08-08B704FAD47C}" destId="{19459EC3-E1A6-4843-B0C5-A03E6B25FF24}" srcOrd="1" destOrd="0" presId="urn:microsoft.com/office/officeart/2005/8/layout/orgChart1"/>
    <dgm:cxn modelId="{A21EB782-C4E6-4DDB-8075-FA7DC02B7D1F}" type="presParOf" srcId="{8860C881-57A2-4B0E-A5E1-4184F5B877FB}" destId="{7A47A9D7-85FE-4BD1-9C4E-271A0CD9DC6A}" srcOrd="1" destOrd="0" presId="urn:microsoft.com/office/officeart/2005/8/layout/orgChart1"/>
    <dgm:cxn modelId="{197E1139-A5F8-457E-AF5C-B7FE77960609}" type="presParOf" srcId="{7A47A9D7-85FE-4BD1-9C4E-271A0CD9DC6A}" destId="{6ED94BFB-DE50-4E1A-9D71-986491C1F4EC}" srcOrd="0" destOrd="0" presId="urn:microsoft.com/office/officeart/2005/8/layout/orgChart1"/>
    <dgm:cxn modelId="{8DB07C48-B6F1-4F01-89E9-F6CFE1F646FC}" type="presParOf" srcId="{7A47A9D7-85FE-4BD1-9C4E-271A0CD9DC6A}" destId="{113D971A-3235-4ECE-BB9E-53DBBAA08FF8}" srcOrd="1" destOrd="0" presId="urn:microsoft.com/office/officeart/2005/8/layout/orgChart1"/>
    <dgm:cxn modelId="{3A4280A5-0771-4683-9E7F-E4FF2901E507}" type="presParOf" srcId="{113D971A-3235-4ECE-BB9E-53DBBAA08FF8}" destId="{048B2254-9E95-448C-AC22-F287D6BF0884}" srcOrd="0" destOrd="0" presId="urn:microsoft.com/office/officeart/2005/8/layout/orgChart1"/>
    <dgm:cxn modelId="{6D3F5FA4-6E7B-4FDB-A1B5-E6B2B23774C5}" type="presParOf" srcId="{048B2254-9E95-448C-AC22-F287D6BF0884}" destId="{68603106-0178-4F49-A4C3-FBA64C6AF9E0}" srcOrd="0" destOrd="0" presId="urn:microsoft.com/office/officeart/2005/8/layout/orgChart1"/>
    <dgm:cxn modelId="{E0155D44-1142-4DD2-B676-82A09784DB44}" type="presParOf" srcId="{048B2254-9E95-448C-AC22-F287D6BF0884}" destId="{7C04FFC5-FD1C-4743-A6BD-8A3D282C84B1}" srcOrd="1" destOrd="0" presId="urn:microsoft.com/office/officeart/2005/8/layout/orgChart1"/>
    <dgm:cxn modelId="{DE9B24E5-8C49-4DB0-B8DE-767C343FDA25}" type="presParOf" srcId="{113D971A-3235-4ECE-BB9E-53DBBAA08FF8}" destId="{FE112D30-8AF9-4AEF-8F74-A4A50F94487B}" srcOrd="1" destOrd="0" presId="urn:microsoft.com/office/officeart/2005/8/layout/orgChart1"/>
    <dgm:cxn modelId="{83713F36-F35D-4D61-A3A6-B36AC18C1B2C}" type="presParOf" srcId="{113D971A-3235-4ECE-BB9E-53DBBAA08FF8}" destId="{0BAE2889-703E-4DD5-9F61-1B7C344241A2}" srcOrd="2" destOrd="0" presId="urn:microsoft.com/office/officeart/2005/8/layout/orgChart1"/>
    <dgm:cxn modelId="{D514DF96-C585-4A35-A1D4-F5787DF1660F}" type="presParOf" srcId="{7A47A9D7-85FE-4BD1-9C4E-271A0CD9DC6A}" destId="{C29A899A-7E74-476B-B7A5-D081EEC6D4CB}" srcOrd="2" destOrd="0" presId="urn:microsoft.com/office/officeart/2005/8/layout/orgChart1"/>
    <dgm:cxn modelId="{F773A071-0A6D-4B48-8B03-A022E794C25D}" type="presParOf" srcId="{7A47A9D7-85FE-4BD1-9C4E-271A0CD9DC6A}" destId="{79D7B25D-1CEE-4F8F-A4F7-2D765E0E64BA}" srcOrd="3" destOrd="0" presId="urn:microsoft.com/office/officeart/2005/8/layout/orgChart1"/>
    <dgm:cxn modelId="{9C98A25A-A4A1-429F-AE1A-8EAA90C0A757}" type="presParOf" srcId="{79D7B25D-1CEE-4F8F-A4F7-2D765E0E64BA}" destId="{0A1F30CB-756D-4F8F-B882-6FB34DC65F1E}" srcOrd="0" destOrd="0" presId="urn:microsoft.com/office/officeart/2005/8/layout/orgChart1"/>
    <dgm:cxn modelId="{44F3710E-249A-4DA3-B4C0-E88B5DDE86A5}" type="presParOf" srcId="{0A1F30CB-756D-4F8F-B882-6FB34DC65F1E}" destId="{976A4D93-B584-4811-8574-363ABEE01EC9}" srcOrd="0" destOrd="0" presId="urn:microsoft.com/office/officeart/2005/8/layout/orgChart1"/>
    <dgm:cxn modelId="{90234C64-593D-43B3-89AC-E6C609F5F608}" type="presParOf" srcId="{0A1F30CB-756D-4F8F-B882-6FB34DC65F1E}" destId="{A53F24D5-AD1A-456A-8A6A-A4805922027A}" srcOrd="1" destOrd="0" presId="urn:microsoft.com/office/officeart/2005/8/layout/orgChart1"/>
    <dgm:cxn modelId="{EA79BF1A-85E2-45EA-8DC1-A68519C2A994}" type="presParOf" srcId="{79D7B25D-1CEE-4F8F-A4F7-2D765E0E64BA}" destId="{F80F4F04-DCB4-4091-9B55-0DA39289A7F2}" srcOrd="1" destOrd="0" presId="urn:microsoft.com/office/officeart/2005/8/layout/orgChart1"/>
    <dgm:cxn modelId="{8368C2ED-7C98-4BD7-9CF1-9DEC8396C44E}" type="presParOf" srcId="{79D7B25D-1CEE-4F8F-A4F7-2D765E0E64BA}" destId="{D1246FE4-EDAD-4A67-BBEB-0CE111D4A0A4}" srcOrd="2" destOrd="0" presId="urn:microsoft.com/office/officeart/2005/8/layout/orgChart1"/>
    <dgm:cxn modelId="{C279BB24-5649-4027-94B3-1ED9A2E93BD6}" type="presParOf" srcId="{8860C881-57A2-4B0E-A5E1-4184F5B877FB}" destId="{172511E5-FAFF-4EDC-8A86-9C66C90E13A9}" srcOrd="2" destOrd="0" presId="urn:microsoft.com/office/officeart/2005/8/layout/orgChart1"/>
    <dgm:cxn modelId="{C96A8A1D-B516-4BAE-AEA5-793DCDC91D00}" type="presParOf" srcId="{233BF4F8-78D2-4138-8B34-E4250C76A727}" destId="{B58A362C-1895-45F9-A0FD-10DCB47258BF}" srcOrd="2" destOrd="0" presId="urn:microsoft.com/office/officeart/2005/8/layout/orgChart1"/>
    <dgm:cxn modelId="{DAD6018B-56ED-4F65-A7C0-87F681943A90}" type="presParOf" srcId="{233BF4F8-78D2-4138-8B34-E4250C76A727}" destId="{8EDE634B-53A9-4776-89CF-1AA0324C25F3}" srcOrd="3" destOrd="0" presId="urn:microsoft.com/office/officeart/2005/8/layout/orgChart1"/>
    <dgm:cxn modelId="{9FC15D7B-C032-4586-BF66-F73D427BBB92}" type="presParOf" srcId="{8EDE634B-53A9-4776-89CF-1AA0324C25F3}" destId="{4892ADBE-151E-4099-AF88-D7846F8497E4}" srcOrd="0" destOrd="0" presId="urn:microsoft.com/office/officeart/2005/8/layout/orgChart1"/>
    <dgm:cxn modelId="{05D8E2A2-C76A-471B-A364-4310558866EF}" type="presParOf" srcId="{4892ADBE-151E-4099-AF88-D7846F8497E4}" destId="{4998F3C5-257E-4F52-81A7-BD55D20BF6EE}" srcOrd="0" destOrd="0" presId="urn:microsoft.com/office/officeart/2005/8/layout/orgChart1"/>
    <dgm:cxn modelId="{0440738A-A4B3-4687-BBAB-3C7614AFBADF}" type="presParOf" srcId="{4892ADBE-151E-4099-AF88-D7846F8497E4}" destId="{A69CF07E-FA37-4F38-BA22-25C5263574E9}" srcOrd="1" destOrd="0" presId="urn:microsoft.com/office/officeart/2005/8/layout/orgChart1"/>
    <dgm:cxn modelId="{0A2281DA-FA1B-4CF5-A77A-2E94897D231C}" type="presParOf" srcId="{8EDE634B-53A9-4776-89CF-1AA0324C25F3}" destId="{EE86FD77-4279-4359-84A0-9CF8C4354DEB}" srcOrd="1" destOrd="0" presId="urn:microsoft.com/office/officeart/2005/8/layout/orgChart1"/>
    <dgm:cxn modelId="{0ADF059B-F1F0-487A-B0FD-7B9FBD06DFBB}" type="presParOf" srcId="{EE86FD77-4279-4359-84A0-9CF8C4354DEB}" destId="{2AC5EFA4-9387-4899-8462-6E8167295BEB}" srcOrd="0" destOrd="0" presId="urn:microsoft.com/office/officeart/2005/8/layout/orgChart1"/>
    <dgm:cxn modelId="{5B2366BF-EFB8-4E0A-A390-46F36349702F}" type="presParOf" srcId="{EE86FD77-4279-4359-84A0-9CF8C4354DEB}" destId="{F410A634-93F9-4352-8C5C-9E361917E5C8}" srcOrd="1" destOrd="0" presId="urn:microsoft.com/office/officeart/2005/8/layout/orgChart1"/>
    <dgm:cxn modelId="{1869C8F0-6A4B-4A82-924C-77DF7FCC2773}" type="presParOf" srcId="{F410A634-93F9-4352-8C5C-9E361917E5C8}" destId="{74D4C0A0-1654-4EE8-B132-A772D5D8FAA2}" srcOrd="0" destOrd="0" presId="urn:microsoft.com/office/officeart/2005/8/layout/orgChart1"/>
    <dgm:cxn modelId="{70B74F28-0829-4FF5-9889-90753788E68D}" type="presParOf" srcId="{74D4C0A0-1654-4EE8-B132-A772D5D8FAA2}" destId="{50C5F57F-5192-4183-8FC3-1BD4C56BC2E2}" srcOrd="0" destOrd="0" presId="urn:microsoft.com/office/officeart/2005/8/layout/orgChart1"/>
    <dgm:cxn modelId="{6370C5A1-4080-484E-A835-F2B9878837DE}" type="presParOf" srcId="{74D4C0A0-1654-4EE8-B132-A772D5D8FAA2}" destId="{5DC4268A-E1D5-4B1C-9F34-93FB97839C8D}" srcOrd="1" destOrd="0" presId="urn:microsoft.com/office/officeart/2005/8/layout/orgChart1"/>
    <dgm:cxn modelId="{35A7CB42-5388-442D-98CD-4EA0AD387F6A}" type="presParOf" srcId="{F410A634-93F9-4352-8C5C-9E361917E5C8}" destId="{416D6AA6-BBA7-4B52-A73C-C5AB771169B0}" srcOrd="1" destOrd="0" presId="urn:microsoft.com/office/officeart/2005/8/layout/orgChart1"/>
    <dgm:cxn modelId="{504F896D-6615-4CED-B601-2B55AFE58059}" type="presParOf" srcId="{F410A634-93F9-4352-8C5C-9E361917E5C8}" destId="{3C7E942B-6C89-473F-9399-FFF5B685DD4A}" srcOrd="2" destOrd="0" presId="urn:microsoft.com/office/officeart/2005/8/layout/orgChart1"/>
    <dgm:cxn modelId="{F803B410-983F-43BF-9869-D9284319464D}" type="presParOf" srcId="{EE86FD77-4279-4359-84A0-9CF8C4354DEB}" destId="{2E654031-A884-4CF0-98F3-195D0A69C1BD}" srcOrd="2" destOrd="0" presId="urn:microsoft.com/office/officeart/2005/8/layout/orgChart1"/>
    <dgm:cxn modelId="{1F30F15B-31CF-4CB1-BDFF-AE9080C5E8EE}" type="presParOf" srcId="{EE86FD77-4279-4359-84A0-9CF8C4354DEB}" destId="{F9467556-8C1C-43A8-8E5C-94A7C31E7026}" srcOrd="3" destOrd="0" presId="urn:microsoft.com/office/officeart/2005/8/layout/orgChart1"/>
    <dgm:cxn modelId="{1107E90B-9100-462B-9642-4E4F4EC62D76}" type="presParOf" srcId="{F9467556-8C1C-43A8-8E5C-94A7C31E7026}" destId="{D5873CB4-C341-4B9A-AA16-75EEC6C5BF2A}" srcOrd="0" destOrd="0" presId="urn:microsoft.com/office/officeart/2005/8/layout/orgChart1"/>
    <dgm:cxn modelId="{4402E133-DE6B-4759-B7E6-BEF166298D7F}" type="presParOf" srcId="{D5873CB4-C341-4B9A-AA16-75EEC6C5BF2A}" destId="{979C9DF2-625B-43E0-8608-2BCB6C3E2F31}" srcOrd="0" destOrd="0" presId="urn:microsoft.com/office/officeart/2005/8/layout/orgChart1"/>
    <dgm:cxn modelId="{06DDD09A-EEBE-475A-9802-BAF64CC1B69B}" type="presParOf" srcId="{D5873CB4-C341-4B9A-AA16-75EEC6C5BF2A}" destId="{A0C8DC9F-BC32-4707-B053-553F5E49728E}" srcOrd="1" destOrd="0" presId="urn:microsoft.com/office/officeart/2005/8/layout/orgChart1"/>
    <dgm:cxn modelId="{14A90B70-DC96-4247-BAD3-7E1486F7C7F0}" type="presParOf" srcId="{F9467556-8C1C-43A8-8E5C-94A7C31E7026}" destId="{AA3F3C88-0C35-4F69-8DD2-E3218D2AB070}" srcOrd="1" destOrd="0" presId="urn:microsoft.com/office/officeart/2005/8/layout/orgChart1"/>
    <dgm:cxn modelId="{1D0339AF-8E3A-473B-858E-82F5125BBB98}" type="presParOf" srcId="{F9467556-8C1C-43A8-8E5C-94A7C31E7026}" destId="{7F644A48-2942-4ADC-8C5F-76E65C330C0C}" srcOrd="2" destOrd="0" presId="urn:microsoft.com/office/officeart/2005/8/layout/orgChart1"/>
    <dgm:cxn modelId="{5A97F082-B0C5-4EF4-B3D4-AAD563E92094}" type="presParOf" srcId="{8EDE634B-53A9-4776-89CF-1AA0324C25F3}" destId="{8FFE7EC1-5C8C-4D18-9760-DCF4622679C6}" srcOrd="2" destOrd="0" presId="urn:microsoft.com/office/officeart/2005/8/layout/orgChart1"/>
    <dgm:cxn modelId="{804742BE-1775-4868-9248-D211650BEB30}" type="presParOf" srcId="{233BF4F8-78D2-4138-8B34-E4250C76A727}" destId="{9733B1AF-9629-4D5F-9388-79ABD5E14F02}" srcOrd="4" destOrd="0" presId="urn:microsoft.com/office/officeart/2005/8/layout/orgChart1"/>
    <dgm:cxn modelId="{C2188580-A7C5-4F6D-A5EE-788B794E23F8}" type="presParOf" srcId="{233BF4F8-78D2-4138-8B34-E4250C76A727}" destId="{EB5B13C7-AFF2-46E0-8286-FC3830B7C98B}" srcOrd="5" destOrd="0" presId="urn:microsoft.com/office/officeart/2005/8/layout/orgChart1"/>
    <dgm:cxn modelId="{4450565E-E63E-4F85-99B6-9CB23A01B7D8}" type="presParOf" srcId="{EB5B13C7-AFF2-46E0-8286-FC3830B7C98B}" destId="{D59EE569-3C34-4FDD-9B4B-A0406E80463E}" srcOrd="0" destOrd="0" presId="urn:microsoft.com/office/officeart/2005/8/layout/orgChart1"/>
    <dgm:cxn modelId="{7B380ACE-19FA-4D88-8558-27E7AFD37CCE}" type="presParOf" srcId="{D59EE569-3C34-4FDD-9B4B-A0406E80463E}" destId="{43CA3C95-7ECF-41A2-A6AF-F2EE2CBC347A}" srcOrd="0" destOrd="0" presId="urn:microsoft.com/office/officeart/2005/8/layout/orgChart1"/>
    <dgm:cxn modelId="{5D624975-3E2B-4571-96B8-CEEE5D9AE8BC}" type="presParOf" srcId="{D59EE569-3C34-4FDD-9B4B-A0406E80463E}" destId="{9C6833C7-1AA5-4BD7-913E-AAF65A61C9B0}" srcOrd="1" destOrd="0" presId="urn:microsoft.com/office/officeart/2005/8/layout/orgChart1"/>
    <dgm:cxn modelId="{9AE4B77E-A836-4EDE-A4FC-9767D12F201C}" type="presParOf" srcId="{EB5B13C7-AFF2-46E0-8286-FC3830B7C98B}" destId="{24B4D6A1-90C8-4EF8-8934-DFF7DC6073C7}" srcOrd="1" destOrd="0" presId="urn:microsoft.com/office/officeart/2005/8/layout/orgChart1"/>
    <dgm:cxn modelId="{FCAA95B1-8EA7-42E1-98EF-575B82635140}" type="presParOf" srcId="{24B4D6A1-90C8-4EF8-8934-DFF7DC6073C7}" destId="{C0DDD59E-0FC7-484F-A196-F0F9A3EC20F9}" srcOrd="0" destOrd="0" presId="urn:microsoft.com/office/officeart/2005/8/layout/orgChart1"/>
    <dgm:cxn modelId="{CD2EA252-A779-4999-93B9-2B85B29899EA}" type="presParOf" srcId="{24B4D6A1-90C8-4EF8-8934-DFF7DC6073C7}" destId="{FA7830F2-8C3E-47E8-865F-32DA11592038}" srcOrd="1" destOrd="0" presId="urn:microsoft.com/office/officeart/2005/8/layout/orgChart1"/>
    <dgm:cxn modelId="{9B4FBC24-5976-47BC-90E8-3002D6405621}" type="presParOf" srcId="{FA7830F2-8C3E-47E8-865F-32DA11592038}" destId="{CB0E165C-9702-4541-B5E7-2D496B5C2663}" srcOrd="0" destOrd="0" presId="urn:microsoft.com/office/officeart/2005/8/layout/orgChart1"/>
    <dgm:cxn modelId="{38E99FE7-AC79-4801-8C08-8375276B1A53}" type="presParOf" srcId="{CB0E165C-9702-4541-B5E7-2D496B5C2663}" destId="{FD855191-BF3F-41BF-9DB2-8AA70009E876}" srcOrd="0" destOrd="0" presId="urn:microsoft.com/office/officeart/2005/8/layout/orgChart1"/>
    <dgm:cxn modelId="{79756451-32D3-4C3D-ABE3-C722EB92034B}" type="presParOf" srcId="{CB0E165C-9702-4541-B5E7-2D496B5C2663}" destId="{FE4FE9C5-CDCD-4484-B520-A872CA082A69}" srcOrd="1" destOrd="0" presId="urn:microsoft.com/office/officeart/2005/8/layout/orgChart1"/>
    <dgm:cxn modelId="{7765D646-ACF3-4A58-AE06-A7B8E200E765}" type="presParOf" srcId="{FA7830F2-8C3E-47E8-865F-32DA11592038}" destId="{851ED366-A50A-4E61-AD36-7DEEAFDAE15E}" srcOrd="1" destOrd="0" presId="urn:microsoft.com/office/officeart/2005/8/layout/orgChart1"/>
    <dgm:cxn modelId="{01B3FA35-B1C6-4E95-B9C1-84F6436039CA}" type="presParOf" srcId="{FA7830F2-8C3E-47E8-865F-32DA11592038}" destId="{376222F7-4777-41C1-A31A-A58789C1D62E}" srcOrd="2" destOrd="0" presId="urn:microsoft.com/office/officeart/2005/8/layout/orgChart1"/>
    <dgm:cxn modelId="{69BE3766-B866-49AF-96AA-EDD3B543E152}" type="presParOf" srcId="{24B4D6A1-90C8-4EF8-8934-DFF7DC6073C7}" destId="{65542341-829B-4534-A4B5-26B3654A76F8}" srcOrd="2" destOrd="0" presId="urn:microsoft.com/office/officeart/2005/8/layout/orgChart1"/>
    <dgm:cxn modelId="{93AA3057-69EB-42A9-875C-AB5E2E1E6F20}" type="presParOf" srcId="{24B4D6A1-90C8-4EF8-8934-DFF7DC6073C7}" destId="{2B3DEAF5-81F0-4850-9940-70BA0FA2F949}" srcOrd="3" destOrd="0" presId="urn:microsoft.com/office/officeart/2005/8/layout/orgChart1"/>
    <dgm:cxn modelId="{8F298F29-7EA5-4D6E-9B15-B792BAB33B52}" type="presParOf" srcId="{2B3DEAF5-81F0-4850-9940-70BA0FA2F949}" destId="{4E6ACCDE-B585-47D6-86CB-AB0800505C1D}" srcOrd="0" destOrd="0" presId="urn:microsoft.com/office/officeart/2005/8/layout/orgChart1"/>
    <dgm:cxn modelId="{6B63488F-1BF2-42F9-839E-55329A4F1EDD}" type="presParOf" srcId="{4E6ACCDE-B585-47D6-86CB-AB0800505C1D}" destId="{06174F62-1654-4C75-B8FE-FC816B8C89C6}" srcOrd="0" destOrd="0" presId="urn:microsoft.com/office/officeart/2005/8/layout/orgChart1"/>
    <dgm:cxn modelId="{31F573EC-2280-4AFE-B43F-0C74324138A7}" type="presParOf" srcId="{4E6ACCDE-B585-47D6-86CB-AB0800505C1D}" destId="{FA17CF5A-3CEA-402D-8D9E-4A3EB10B60A9}" srcOrd="1" destOrd="0" presId="urn:microsoft.com/office/officeart/2005/8/layout/orgChart1"/>
    <dgm:cxn modelId="{DBE8BFF9-C14B-4040-B451-D57FB86F8354}" type="presParOf" srcId="{2B3DEAF5-81F0-4850-9940-70BA0FA2F949}" destId="{54E1DE2B-7933-4ADE-8244-E5D2E5C578A9}" srcOrd="1" destOrd="0" presId="urn:microsoft.com/office/officeart/2005/8/layout/orgChart1"/>
    <dgm:cxn modelId="{BED277C8-E440-42AB-B1E0-4A1B2243AC61}" type="presParOf" srcId="{2B3DEAF5-81F0-4850-9940-70BA0FA2F949}" destId="{F3BC6583-08B0-4BF4-9109-A1BFEB05FF81}" srcOrd="2" destOrd="0" presId="urn:microsoft.com/office/officeart/2005/8/layout/orgChart1"/>
    <dgm:cxn modelId="{DFF070F2-98E0-4899-BBDA-FF147B002D4F}" type="presParOf" srcId="{EB5B13C7-AFF2-46E0-8286-FC3830B7C98B}" destId="{A179B31E-75A8-49C3-BAA6-0E3850FBA1B4}" srcOrd="2" destOrd="0" presId="urn:microsoft.com/office/officeart/2005/8/layout/orgChart1"/>
    <dgm:cxn modelId="{F3160A47-5DD6-48E2-873A-A0103D96B510}" type="presParOf" srcId="{A9A9C7F5-3CA0-44E1-AD99-3D53304313F6}" destId="{BC493ADA-5840-4B31-BD94-A948181B0D6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3FABFA-8CF5-4762-8882-CEF67C6A3076}" type="doc">
      <dgm:prSet loTypeId="urn:microsoft.com/office/officeart/2005/8/layout/lProcess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A292373-530C-4EF2-BA6C-10345D0FA355}">
      <dgm:prSet phldrT="[Текст]" custT="1"/>
      <dgm:spPr/>
      <dgm:t>
        <a:bodyPr/>
        <a:lstStyle/>
        <a:p>
          <a:pPr algn="ctr"/>
          <a:r>
            <a:rPr lang="ru-RU" sz="1500" b="1" i="1" spc="-20" baseline="0" dirty="0" smtClean="0">
              <a:latin typeface="Cambria" pitchFamily="18" charset="0"/>
            </a:rPr>
            <a:t>Природа основной </a:t>
          </a:r>
          <a:r>
            <a:rPr lang="ru-RU" sz="1500" b="1" i="1" spc="-20" baseline="0" dirty="0">
              <a:latin typeface="Cambria" pitchFamily="18" charset="0"/>
            </a:rPr>
            <a:t>информации</a:t>
          </a:r>
        </a:p>
      </dgm:t>
    </dgm:pt>
    <dgm:pt modelId="{3F6A6405-396B-463B-B58A-48C5DEB1A5E7}" type="parTrans" cxnId="{5211BC36-5408-4B87-BE4D-D6E0F44AB94B}">
      <dgm:prSet/>
      <dgm:spPr/>
      <dgm:t>
        <a:bodyPr/>
        <a:lstStyle/>
        <a:p>
          <a:endParaRPr lang="ru-RU" sz="1600" b="1"/>
        </a:p>
      </dgm:t>
    </dgm:pt>
    <dgm:pt modelId="{D2E55703-5EED-41E5-9260-B40FBEFDB3BB}" type="sibTrans" cxnId="{5211BC36-5408-4B87-BE4D-D6E0F44AB94B}">
      <dgm:prSet/>
      <dgm:spPr/>
      <dgm:t>
        <a:bodyPr/>
        <a:lstStyle/>
        <a:p>
          <a:endParaRPr lang="ru-RU" sz="1600" b="1"/>
        </a:p>
      </dgm:t>
    </dgm:pt>
    <dgm:pt modelId="{1DC936B3-0B81-439B-ABE8-0D608456FD0E}">
      <dgm:prSet phldrT="[Текст]" custT="1"/>
      <dgm:spPr/>
      <dgm:t>
        <a:bodyPr/>
        <a:lstStyle/>
        <a:p>
          <a:pPr algn="ctr"/>
          <a:r>
            <a:rPr lang="ru-RU" sz="1500" b="1" i="1" spc="-30" baseline="0" dirty="0" smtClean="0">
              <a:latin typeface="Cambria" pitchFamily="18" charset="0"/>
            </a:rPr>
            <a:t>Состав </a:t>
          </a:r>
          <a:r>
            <a:rPr lang="ru-RU" sz="1500" b="1" i="1" spc="-30" baseline="0" dirty="0">
              <a:latin typeface="Cambria" pitchFamily="18" charset="0"/>
            </a:rPr>
            <a:t>элементов</a:t>
          </a:r>
        </a:p>
      </dgm:t>
    </dgm:pt>
    <dgm:pt modelId="{EEE807B5-245A-40BE-9DC4-6E4A7E4997EA}" type="parTrans" cxnId="{0642FF97-709B-4350-AB3B-8D618F1CA8B1}">
      <dgm:prSet/>
      <dgm:spPr/>
      <dgm:t>
        <a:bodyPr/>
        <a:lstStyle/>
        <a:p>
          <a:endParaRPr lang="ru-RU" sz="1600" b="1"/>
        </a:p>
      </dgm:t>
    </dgm:pt>
    <dgm:pt modelId="{56F4750C-187D-40FE-AF75-0732CEB34013}" type="sibTrans" cxnId="{0642FF97-709B-4350-AB3B-8D618F1CA8B1}">
      <dgm:prSet/>
      <dgm:spPr/>
      <dgm:t>
        <a:bodyPr/>
        <a:lstStyle/>
        <a:p>
          <a:endParaRPr lang="ru-RU" sz="1600" b="1"/>
        </a:p>
      </dgm:t>
    </dgm:pt>
    <dgm:pt modelId="{DABD86DD-591E-45D5-AB45-9B6034E921F3}">
      <dgm:prSet phldrT="[Текст]" custT="1"/>
      <dgm:spPr/>
      <dgm:t>
        <a:bodyPr/>
        <a:lstStyle/>
        <a:p>
          <a:pPr algn="ctr"/>
          <a:r>
            <a:rPr lang="ru-RU" sz="1500" b="1" i="1" spc="-20" baseline="0" dirty="0" err="1" smtClean="0">
              <a:latin typeface="Cambria" pitchFamily="18" charset="0"/>
            </a:rPr>
            <a:t>Динами-ческие</a:t>
          </a:r>
          <a:r>
            <a:rPr lang="ru-RU" sz="1500" b="1" i="1" spc="-20" baseline="0" dirty="0" smtClean="0">
              <a:latin typeface="Cambria" pitchFamily="18" charset="0"/>
            </a:rPr>
            <a:t> </a:t>
          </a:r>
          <a:r>
            <a:rPr lang="ru-RU" sz="1500" b="1" i="1" spc="-20" baseline="0" dirty="0" err="1" smtClean="0">
              <a:latin typeface="Cambria" pitchFamily="18" charset="0"/>
            </a:rPr>
            <a:t>характе-ристики</a:t>
          </a:r>
          <a:endParaRPr lang="ru-RU" sz="1500" b="1" i="1" spc="-20" baseline="0" dirty="0">
            <a:latin typeface="Cambria" pitchFamily="18" charset="0"/>
          </a:endParaRPr>
        </a:p>
      </dgm:t>
    </dgm:pt>
    <dgm:pt modelId="{2A9899E3-93DE-41B4-94F4-26B3EF7D3B07}" type="parTrans" cxnId="{0D7B947C-A0BF-4930-95FB-CBD031164D66}">
      <dgm:prSet/>
      <dgm:spPr/>
      <dgm:t>
        <a:bodyPr/>
        <a:lstStyle/>
        <a:p>
          <a:endParaRPr lang="ru-RU" sz="1600" b="1"/>
        </a:p>
      </dgm:t>
    </dgm:pt>
    <dgm:pt modelId="{0BBE92BB-75A0-408A-B3E5-E5BF8F86D25F}" type="sibTrans" cxnId="{0D7B947C-A0BF-4930-95FB-CBD031164D66}">
      <dgm:prSet/>
      <dgm:spPr/>
      <dgm:t>
        <a:bodyPr/>
        <a:lstStyle/>
        <a:p>
          <a:endParaRPr lang="ru-RU" sz="1600" b="1"/>
        </a:p>
      </dgm:t>
    </dgm:pt>
    <dgm:pt modelId="{1DAA587B-8D75-4510-826D-CC2825AF49A2}">
      <dgm:prSet phldrT="[Текст]" custT="1"/>
      <dgm:spPr/>
      <dgm:t>
        <a:bodyPr/>
        <a:lstStyle/>
        <a:p>
          <a:pPr algn="ctr"/>
          <a:r>
            <a:rPr lang="ru-RU" sz="1500" b="1" i="1" spc="-20" baseline="0" dirty="0" smtClean="0">
              <a:latin typeface="Cambria" pitchFamily="18" charset="0"/>
            </a:rPr>
            <a:t> </a:t>
          </a:r>
          <a:r>
            <a:rPr lang="ru-RU" sz="1500" b="1" i="1" spc="-20" baseline="0" dirty="0" err="1" smtClean="0">
              <a:latin typeface="Cambria" pitchFamily="18" charset="0"/>
            </a:rPr>
            <a:t>Коли-чество</a:t>
          </a:r>
          <a:r>
            <a:rPr lang="ru-RU" sz="1500" b="1" i="1" spc="-20" baseline="0" dirty="0" smtClean="0">
              <a:latin typeface="Cambria" pitchFamily="18" charset="0"/>
            </a:rPr>
            <a:t> </a:t>
          </a:r>
          <a:r>
            <a:rPr lang="ru-RU" sz="1500" b="1" i="1" spc="-30" baseline="0" dirty="0">
              <a:latin typeface="Cambria" pitchFamily="18" charset="0"/>
            </a:rPr>
            <a:t>элементов</a:t>
          </a:r>
        </a:p>
      </dgm:t>
    </dgm:pt>
    <dgm:pt modelId="{B0BFC5B1-B9F2-47D4-A606-8AF515CF8D01}" type="parTrans" cxnId="{BAED7CC1-96D7-4CEC-ADA6-A9D913B7F4C6}">
      <dgm:prSet/>
      <dgm:spPr/>
      <dgm:t>
        <a:bodyPr/>
        <a:lstStyle/>
        <a:p>
          <a:endParaRPr lang="ru-RU" sz="1600" b="1"/>
        </a:p>
      </dgm:t>
    </dgm:pt>
    <dgm:pt modelId="{5AD0C4C0-9D54-4B61-9FA9-073490BDF0C6}" type="sibTrans" cxnId="{BAED7CC1-96D7-4CEC-ADA6-A9D913B7F4C6}">
      <dgm:prSet/>
      <dgm:spPr/>
      <dgm:t>
        <a:bodyPr/>
        <a:lstStyle/>
        <a:p>
          <a:endParaRPr lang="ru-RU" sz="1600" b="1"/>
        </a:p>
      </dgm:t>
    </dgm:pt>
    <dgm:pt modelId="{3B2E9E80-8387-49C3-910D-0A3BE560BBE2}">
      <dgm:prSet phldrT="[Текст]" custT="1"/>
      <dgm:spPr/>
      <dgm:t>
        <a:bodyPr/>
        <a:lstStyle/>
        <a:p>
          <a:pPr algn="ctr"/>
          <a:r>
            <a:rPr lang="ru-RU" sz="1500" b="1" i="1" spc="-20" baseline="0" dirty="0" err="1" smtClean="0">
              <a:latin typeface="Cambria" pitchFamily="18" charset="0"/>
            </a:rPr>
            <a:t>Струк-тура</a:t>
          </a:r>
          <a:r>
            <a:rPr lang="ru-RU" sz="1500" b="1" i="1" spc="-20" baseline="0" dirty="0" smtClean="0">
              <a:latin typeface="Cambria" pitchFamily="18" charset="0"/>
            </a:rPr>
            <a:t> </a:t>
          </a:r>
          <a:r>
            <a:rPr lang="ru-RU" sz="1500" b="1" i="1" spc="-20" baseline="0" dirty="0" err="1">
              <a:latin typeface="Cambria" pitchFamily="18" charset="0"/>
            </a:rPr>
            <a:t>контента</a:t>
          </a:r>
          <a:endParaRPr lang="ru-RU" sz="1500" b="1" i="1" spc="-20" baseline="0" dirty="0">
            <a:latin typeface="Cambria" pitchFamily="18" charset="0"/>
          </a:endParaRPr>
        </a:p>
      </dgm:t>
    </dgm:pt>
    <dgm:pt modelId="{2B4AB9D0-E88A-400C-9C1B-3D389ED73A41}" type="parTrans" cxnId="{68BE75FC-8190-421F-B41D-88ACBCCD75B8}">
      <dgm:prSet/>
      <dgm:spPr/>
      <dgm:t>
        <a:bodyPr/>
        <a:lstStyle/>
        <a:p>
          <a:endParaRPr lang="ru-RU" sz="1600" b="1"/>
        </a:p>
      </dgm:t>
    </dgm:pt>
    <dgm:pt modelId="{4EA74767-EB48-4438-A65A-E52C50E04F46}" type="sibTrans" cxnId="{68BE75FC-8190-421F-B41D-88ACBCCD75B8}">
      <dgm:prSet/>
      <dgm:spPr/>
      <dgm:t>
        <a:bodyPr/>
        <a:lstStyle/>
        <a:p>
          <a:endParaRPr lang="ru-RU" sz="1600" b="1"/>
        </a:p>
      </dgm:t>
    </dgm:pt>
    <dgm:pt modelId="{52571AC2-D8AA-4967-AA1E-1B64C3BF5B62}">
      <dgm:prSet phldrT="[Текст]" custT="1"/>
      <dgm:spPr/>
      <dgm:t>
        <a:bodyPr/>
        <a:lstStyle/>
        <a:p>
          <a:pPr algn="ctr"/>
          <a:r>
            <a:rPr lang="ru-RU" sz="1500" b="1" i="1" spc="-20" baseline="0" dirty="0" err="1" smtClean="0">
              <a:latin typeface="Cambria" pitchFamily="18" charset="0"/>
            </a:rPr>
            <a:t>Происхож-дение</a:t>
          </a:r>
          <a:r>
            <a:rPr lang="ru-RU" sz="1500" b="1" i="1" spc="-20" baseline="0" dirty="0" smtClean="0">
              <a:latin typeface="Cambria" pitchFamily="18" charset="0"/>
            </a:rPr>
            <a:t> </a:t>
          </a:r>
          <a:r>
            <a:rPr lang="ru-RU" sz="1500" b="1" i="1" spc="-20" baseline="0" dirty="0" err="1">
              <a:latin typeface="Cambria" pitchFamily="18" charset="0"/>
            </a:rPr>
            <a:t>контента</a:t>
          </a:r>
          <a:endParaRPr lang="ru-RU" sz="1500" b="1" i="1" spc="-20" baseline="0" dirty="0">
            <a:latin typeface="Cambria" pitchFamily="18" charset="0"/>
          </a:endParaRPr>
        </a:p>
      </dgm:t>
    </dgm:pt>
    <dgm:pt modelId="{3857A0E8-5704-41BD-BF31-14C53E1519C6}" type="parTrans" cxnId="{9336FC81-4675-47AD-AD3A-F33D8D9894CA}">
      <dgm:prSet/>
      <dgm:spPr/>
      <dgm:t>
        <a:bodyPr/>
        <a:lstStyle/>
        <a:p>
          <a:endParaRPr lang="ru-RU" sz="1600" b="1"/>
        </a:p>
      </dgm:t>
    </dgm:pt>
    <dgm:pt modelId="{311A9CA6-5934-4BEB-9684-E5005F6928CE}" type="sibTrans" cxnId="{9336FC81-4675-47AD-AD3A-F33D8D9894CA}">
      <dgm:prSet/>
      <dgm:spPr/>
      <dgm:t>
        <a:bodyPr/>
        <a:lstStyle/>
        <a:p>
          <a:endParaRPr lang="ru-RU" sz="1600" b="1"/>
        </a:p>
      </dgm:t>
    </dgm:pt>
    <dgm:pt modelId="{1971AD0F-0372-43CB-B928-317FBB4231D0}">
      <dgm:prSet phldrT="[Текст]" custT="1"/>
      <dgm:spPr/>
      <dgm:t>
        <a:bodyPr/>
        <a:lstStyle/>
        <a:p>
          <a:pPr algn="ctr"/>
          <a:r>
            <a:rPr lang="ru-RU" sz="1500" b="1" i="1" spc="-30" baseline="0" dirty="0" err="1" smtClean="0">
              <a:latin typeface="Cambria" pitchFamily="18" charset="0"/>
            </a:rPr>
            <a:t>Соотно-шение</a:t>
          </a:r>
          <a:r>
            <a:rPr lang="ru-RU" sz="1500" b="1" i="1" spc="-30" baseline="0" dirty="0" smtClean="0">
              <a:latin typeface="Cambria" pitchFamily="18" charset="0"/>
            </a:rPr>
            <a:t> </a:t>
          </a:r>
          <a:br>
            <a:rPr lang="ru-RU" sz="1500" b="1" i="1" spc="-30" baseline="0" dirty="0" smtClean="0">
              <a:latin typeface="Cambria" pitchFamily="18" charset="0"/>
            </a:rPr>
          </a:br>
          <a:r>
            <a:rPr lang="ru-RU" sz="1500" b="1" i="1" spc="-30" baseline="0" dirty="0" smtClean="0">
              <a:latin typeface="Cambria" pitchFamily="18" charset="0"/>
            </a:rPr>
            <a:t>с </a:t>
          </a:r>
          <a:r>
            <a:rPr lang="ru-RU" sz="1500" b="1" i="1" spc="-30" baseline="0" dirty="0">
              <a:latin typeface="Cambria" pitchFamily="18" charset="0"/>
            </a:rPr>
            <a:t>исходным </a:t>
          </a:r>
          <a:r>
            <a:rPr lang="ru-RU" sz="1500" b="1" i="1" spc="-30" baseline="0" dirty="0" smtClean="0">
              <a:latin typeface="Cambria" pitchFamily="18" charset="0"/>
            </a:rPr>
            <a:t>источником</a:t>
          </a:r>
          <a:endParaRPr lang="ru-RU" sz="1500" b="1" i="1" spc="-30" baseline="0" dirty="0">
            <a:latin typeface="Cambria" pitchFamily="18" charset="0"/>
          </a:endParaRPr>
        </a:p>
      </dgm:t>
    </dgm:pt>
    <dgm:pt modelId="{587527A3-5D97-4B42-8C89-A288EA76E895}" type="parTrans" cxnId="{F012FCCF-5F43-4080-898F-4AB455AED273}">
      <dgm:prSet/>
      <dgm:spPr/>
      <dgm:t>
        <a:bodyPr/>
        <a:lstStyle/>
        <a:p>
          <a:endParaRPr lang="ru-RU" sz="1600" b="1"/>
        </a:p>
      </dgm:t>
    </dgm:pt>
    <dgm:pt modelId="{AC45BB2E-3BA8-47C3-8B7A-9D3774EE604C}" type="sibTrans" cxnId="{F012FCCF-5F43-4080-898F-4AB455AED273}">
      <dgm:prSet/>
      <dgm:spPr/>
      <dgm:t>
        <a:bodyPr/>
        <a:lstStyle/>
        <a:p>
          <a:endParaRPr lang="ru-RU" sz="1600" b="1"/>
        </a:p>
      </dgm:t>
    </dgm:pt>
    <dgm:pt modelId="{432B998B-10C5-4591-A479-F19D21C9C611}">
      <dgm:prSet phldrT="[Текст]" custT="1"/>
      <dgm:spPr/>
      <dgm:t>
        <a:bodyPr/>
        <a:lstStyle/>
        <a:p>
          <a:pPr algn="ctr"/>
          <a:r>
            <a:rPr lang="ru-RU" sz="1500" b="1" i="0"/>
            <a:t>Текстовый </a:t>
          </a:r>
          <a:r>
            <a:rPr lang="ru-RU" sz="1500" b="1" i="0" smtClean="0"/>
            <a:t>ЭД</a:t>
          </a:r>
          <a:endParaRPr lang="ru-RU" sz="1500" b="1" i="0" dirty="0"/>
        </a:p>
      </dgm:t>
    </dgm:pt>
    <dgm:pt modelId="{3F6A99DD-B209-47D9-932F-373D83C3A4C8}" type="parTrans" cxnId="{4C86E2A6-6423-4B4A-B7C8-C62293675783}">
      <dgm:prSet/>
      <dgm:spPr/>
      <dgm:t>
        <a:bodyPr/>
        <a:lstStyle/>
        <a:p>
          <a:endParaRPr lang="ru-RU" sz="1600"/>
        </a:p>
      </dgm:t>
    </dgm:pt>
    <dgm:pt modelId="{F7DBC815-36F0-4040-9A5F-D14230B6FA27}" type="sibTrans" cxnId="{4C86E2A6-6423-4B4A-B7C8-C62293675783}">
      <dgm:prSet/>
      <dgm:spPr/>
      <dgm:t>
        <a:bodyPr/>
        <a:lstStyle/>
        <a:p>
          <a:endParaRPr lang="ru-RU" sz="1600"/>
        </a:p>
      </dgm:t>
    </dgm:pt>
    <dgm:pt modelId="{CD1480FD-DEE1-49F9-813F-033E1F53AD69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Изобрази-тельный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52C4AFD9-814E-4829-B428-46E63FAA462F}" type="parTrans" cxnId="{C9A872A0-2DC5-4EE9-B7F5-902E0CCD8884}">
      <dgm:prSet/>
      <dgm:spPr/>
      <dgm:t>
        <a:bodyPr/>
        <a:lstStyle/>
        <a:p>
          <a:endParaRPr lang="ru-RU" sz="1600"/>
        </a:p>
      </dgm:t>
    </dgm:pt>
    <dgm:pt modelId="{0D3CB959-29D8-4769-8FFA-0A1762087205}" type="sibTrans" cxnId="{C9A872A0-2DC5-4EE9-B7F5-902E0CCD8884}">
      <dgm:prSet/>
      <dgm:spPr/>
      <dgm:t>
        <a:bodyPr/>
        <a:lstStyle/>
        <a:p>
          <a:endParaRPr lang="ru-RU" sz="1600"/>
        </a:p>
      </dgm:t>
    </dgm:pt>
    <dgm:pt modelId="{8D3CB22F-9533-4771-9FE2-EC5BDE4E9F13}">
      <dgm:prSet phldrT="[Текст]" custT="1"/>
      <dgm:spPr/>
      <dgm:t>
        <a:bodyPr/>
        <a:lstStyle/>
        <a:p>
          <a:pPr algn="ctr"/>
          <a:r>
            <a:rPr lang="ru-RU" sz="1500" b="1" i="0" spc="-20" baseline="0" dirty="0" err="1" smtClean="0"/>
            <a:t>Электрон-ный</a:t>
          </a:r>
          <a:r>
            <a:rPr lang="ru-RU" sz="1500" b="1" i="0" spc="-20" baseline="0" dirty="0" smtClean="0"/>
            <a:t> аудио-документ</a:t>
          </a:r>
          <a:endParaRPr lang="ru-RU" sz="1500" b="1" i="0" spc="-20" baseline="0" dirty="0"/>
        </a:p>
      </dgm:t>
    </dgm:pt>
    <dgm:pt modelId="{1AA328FF-C108-4980-9F9E-2C77A3D51FB1}" type="parTrans" cxnId="{39E10587-9F4C-42DB-843C-97A900663630}">
      <dgm:prSet/>
      <dgm:spPr/>
      <dgm:t>
        <a:bodyPr/>
        <a:lstStyle/>
        <a:p>
          <a:endParaRPr lang="ru-RU" sz="1600"/>
        </a:p>
      </dgm:t>
    </dgm:pt>
    <dgm:pt modelId="{30CC78D0-2A3E-4E5F-8F51-7292E6C047DA}" type="sibTrans" cxnId="{39E10587-9F4C-42DB-843C-97A900663630}">
      <dgm:prSet/>
      <dgm:spPr/>
      <dgm:t>
        <a:bodyPr/>
        <a:lstStyle/>
        <a:p>
          <a:endParaRPr lang="ru-RU" sz="1600"/>
        </a:p>
      </dgm:t>
    </dgm:pt>
    <dgm:pt modelId="{97CC5AFC-920B-442F-BE02-4899BA42A9E9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Мультиме-дийный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62943886-251C-4817-B2E6-71107CC3B8A4}" type="parTrans" cxnId="{BD59E5A4-984C-445E-8880-4917952254C7}">
      <dgm:prSet/>
      <dgm:spPr/>
      <dgm:t>
        <a:bodyPr/>
        <a:lstStyle/>
        <a:p>
          <a:endParaRPr lang="ru-RU" sz="1600"/>
        </a:p>
      </dgm:t>
    </dgm:pt>
    <dgm:pt modelId="{16684306-139D-4D2C-B60E-828AF5815B01}" type="sibTrans" cxnId="{BD59E5A4-984C-445E-8880-4917952254C7}">
      <dgm:prSet/>
      <dgm:spPr/>
      <dgm:t>
        <a:bodyPr/>
        <a:lstStyle/>
        <a:p>
          <a:endParaRPr lang="ru-RU" sz="1600"/>
        </a:p>
      </dgm:t>
    </dgm:pt>
    <dgm:pt modelId="{2124AE15-CBE8-4931-AAB7-02B02F43D5C9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Одно-родный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30F47744-B877-4EA3-B2A7-8A44E6ED0051}" type="parTrans" cxnId="{49D0A8D2-02CC-4407-9895-E374EBF7ED01}">
      <dgm:prSet/>
      <dgm:spPr/>
      <dgm:t>
        <a:bodyPr/>
        <a:lstStyle/>
        <a:p>
          <a:endParaRPr lang="ru-RU" sz="1600"/>
        </a:p>
      </dgm:t>
    </dgm:pt>
    <dgm:pt modelId="{6F8D6798-954C-46AD-B5EE-B9627DB4C350}" type="sibTrans" cxnId="{49D0A8D2-02CC-4407-9895-E374EBF7ED01}">
      <dgm:prSet/>
      <dgm:spPr/>
      <dgm:t>
        <a:bodyPr/>
        <a:lstStyle/>
        <a:p>
          <a:endParaRPr lang="ru-RU" sz="1600"/>
        </a:p>
      </dgm:t>
    </dgm:pt>
    <dgm:pt modelId="{4C72FFEF-7DBE-42EB-B338-1185E715ED64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Разно-родный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EDBF0895-D44B-4984-A7C9-817689B606EB}" type="parTrans" cxnId="{036248BF-04AC-439F-9C3F-2CEE831D9513}">
      <dgm:prSet/>
      <dgm:spPr/>
      <dgm:t>
        <a:bodyPr/>
        <a:lstStyle/>
        <a:p>
          <a:endParaRPr lang="ru-RU" sz="1600"/>
        </a:p>
      </dgm:t>
    </dgm:pt>
    <dgm:pt modelId="{BDAD52C4-2477-496C-9388-EE8A9777E68F}" type="sibTrans" cxnId="{036248BF-04AC-439F-9C3F-2CEE831D9513}">
      <dgm:prSet/>
      <dgm:spPr/>
      <dgm:t>
        <a:bodyPr/>
        <a:lstStyle/>
        <a:p>
          <a:endParaRPr lang="ru-RU" sz="1600"/>
        </a:p>
      </dgm:t>
    </dgm:pt>
    <dgm:pt modelId="{0843EF06-D0D5-4C40-A3F1-65D346479E26}">
      <dgm:prSet phldrT="[Текст]" custT="1"/>
      <dgm:spPr/>
      <dgm:t>
        <a:bodyPr/>
        <a:lstStyle/>
        <a:p>
          <a:pPr algn="ctr"/>
          <a:r>
            <a:rPr lang="ru-RU" sz="1500" b="1" i="0" smtClean="0"/>
            <a:t>Статичный ЭД</a:t>
          </a:r>
          <a:endParaRPr lang="ru-RU" sz="1500" b="1" i="0" dirty="0"/>
        </a:p>
      </dgm:t>
    </dgm:pt>
    <dgm:pt modelId="{D85F54C3-EBE3-48A7-904E-571F855B1F8D}" type="parTrans" cxnId="{A327C290-37B8-48C9-AFBE-D79616097948}">
      <dgm:prSet/>
      <dgm:spPr/>
      <dgm:t>
        <a:bodyPr/>
        <a:lstStyle/>
        <a:p>
          <a:endParaRPr lang="ru-RU" sz="1600"/>
        </a:p>
      </dgm:t>
    </dgm:pt>
    <dgm:pt modelId="{42FA08ED-1B87-463D-B873-2007C1CF9D4F}" type="sibTrans" cxnId="{A327C290-37B8-48C9-AFBE-D79616097948}">
      <dgm:prSet/>
      <dgm:spPr/>
      <dgm:t>
        <a:bodyPr/>
        <a:lstStyle/>
        <a:p>
          <a:endParaRPr lang="ru-RU" sz="1600"/>
        </a:p>
      </dgm:t>
    </dgm:pt>
    <dgm:pt modelId="{BAFA5C14-E228-4C5D-B48E-9E57D9674310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Дина-мичный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58E355F2-979F-4239-9D5E-C9760B83017D}" type="parTrans" cxnId="{B7D54BA7-E844-43DB-85A2-4E5B98084101}">
      <dgm:prSet/>
      <dgm:spPr/>
      <dgm:t>
        <a:bodyPr/>
        <a:lstStyle/>
        <a:p>
          <a:endParaRPr lang="ru-RU" sz="1600"/>
        </a:p>
      </dgm:t>
    </dgm:pt>
    <dgm:pt modelId="{09BA31F6-9D78-4E8F-87E2-7833BCA98F18}" type="sibTrans" cxnId="{B7D54BA7-E844-43DB-85A2-4E5B98084101}">
      <dgm:prSet/>
      <dgm:spPr/>
      <dgm:t>
        <a:bodyPr/>
        <a:lstStyle/>
        <a:p>
          <a:endParaRPr lang="ru-RU" sz="1600"/>
        </a:p>
      </dgm:t>
    </dgm:pt>
    <dgm:pt modelId="{D6F3DB0A-78FC-417D-977D-536616CD653C}">
      <dgm:prSet phldrT="[Текст]" custT="1"/>
      <dgm:spPr/>
      <dgm:t>
        <a:bodyPr/>
        <a:lstStyle/>
        <a:p>
          <a:pPr algn="ctr"/>
          <a:r>
            <a:rPr lang="ru-RU" sz="1500" b="1" i="0" dirty="0"/>
            <a:t>Простой ЭД</a:t>
          </a:r>
        </a:p>
      </dgm:t>
    </dgm:pt>
    <dgm:pt modelId="{07F4C1AB-BC27-416E-98FB-61A14031285C}" type="parTrans" cxnId="{07DCDF07-0792-472F-9A19-F6CC90AB9D82}">
      <dgm:prSet/>
      <dgm:spPr/>
      <dgm:t>
        <a:bodyPr/>
        <a:lstStyle/>
        <a:p>
          <a:endParaRPr lang="ru-RU" sz="1600"/>
        </a:p>
      </dgm:t>
    </dgm:pt>
    <dgm:pt modelId="{32ABE802-6C30-4B2C-A9BD-4CA20C16631F}" type="sibTrans" cxnId="{07DCDF07-0792-472F-9A19-F6CC90AB9D82}">
      <dgm:prSet/>
      <dgm:spPr/>
      <dgm:t>
        <a:bodyPr/>
        <a:lstStyle/>
        <a:p>
          <a:endParaRPr lang="ru-RU" sz="1600"/>
        </a:p>
      </dgm:t>
    </dgm:pt>
    <dgm:pt modelId="{D4AF9A1B-0D39-4F7A-8E4F-CCD54E247CA6}">
      <dgm:prSet phldrT="[Текст]" custT="1"/>
      <dgm:spPr/>
      <dgm:t>
        <a:bodyPr/>
        <a:lstStyle/>
        <a:p>
          <a:pPr algn="ctr"/>
          <a:r>
            <a:rPr lang="ru-RU" sz="1500" b="1" i="0" dirty="0"/>
            <a:t>Составной ЭД</a:t>
          </a:r>
        </a:p>
      </dgm:t>
    </dgm:pt>
    <dgm:pt modelId="{1CE3DC75-04EB-4A47-830F-07C09D6360D5}" type="parTrans" cxnId="{1871771D-4660-4BFD-AE09-D28A25FA4EC5}">
      <dgm:prSet/>
      <dgm:spPr/>
      <dgm:t>
        <a:bodyPr/>
        <a:lstStyle/>
        <a:p>
          <a:endParaRPr lang="ru-RU" sz="1600"/>
        </a:p>
      </dgm:t>
    </dgm:pt>
    <dgm:pt modelId="{AE5BB2B0-96F2-4949-A4AB-B27150E9652C}" type="sibTrans" cxnId="{1871771D-4660-4BFD-AE09-D28A25FA4EC5}">
      <dgm:prSet/>
      <dgm:spPr/>
      <dgm:t>
        <a:bodyPr/>
        <a:lstStyle/>
        <a:p>
          <a:endParaRPr lang="ru-RU" sz="1600"/>
        </a:p>
      </dgm:t>
    </dgm:pt>
    <dgm:pt modelId="{2FCF4358-6010-48CE-873D-4AA0D94C0BC6}">
      <dgm:prSet phldrT="[Текст]" custT="1"/>
      <dgm:spPr/>
      <dgm:t>
        <a:bodyPr/>
        <a:lstStyle/>
        <a:p>
          <a:pPr algn="ctr"/>
          <a:r>
            <a:rPr lang="ru-RU" sz="1500" b="1" i="0"/>
            <a:t>Линейный ЭД</a:t>
          </a:r>
        </a:p>
      </dgm:t>
    </dgm:pt>
    <dgm:pt modelId="{0EC5B148-2FAE-49C1-B85E-4D42E1682A57}" type="parTrans" cxnId="{E073F1AF-8675-4FBC-B832-470255C854CC}">
      <dgm:prSet/>
      <dgm:spPr/>
      <dgm:t>
        <a:bodyPr/>
        <a:lstStyle/>
        <a:p>
          <a:endParaRPr lang="ru-RU" sz="1600"/>
        </a:p>
      </dgm:t>
    </dgm:pt>
    <dgm:pt modelId="{0F7EEA1F-C834-432D-A2F4-5BCFF9AD8138}" type="sibTrans" cxnId="{E073F1AF-8675-4FBC-B832-470255C854CC}">
      <dgm:prSet/>
      <dgm:spPr/>
      <dgm:t>
        <a:bodyPr/>
        <a:lstStyle/>
        <a:p>
          <a:endParaRPr lang="ru-RU" sz="1600"/>
        </a:p>
      </dgm:t>
    </dgm:pt>
    <dgm:pt modelId="{6C27499B-57FE-4547-A763-DDA8A837EF79}">
      <dgm:prSet phldrT="[Текст]" custT="1"/>
      <dgm:spPr/>
      <dgm:t>
        <a:bodyPr/>
        <a:lstStyle/>
        <a:p>
          <a:pPr algn="ctr"/>
          <a:r>
            <a:rPr lang="ru-RU" sz="1500" b="1" i="0" spc="-40" baseline="0" dirty="0" err="1" smtClean="0"/>
            <a:t>Гипер-ссылочный</a:t>
          </a:r>
          <a:r>
            <a:rPr lang="ru-RU" sz="1500" b="1" i="0" dirty="0" smtClean="0"/>
            <a:t> </a:t>
          </a:r>
          <a:r>
            <a:rPr lang="ru-RU" sz="1500" b="1" i="0" dirty="0"/>
            <a:t>ЭД</a:t>
          </a:r>
        </a:p>
      </dgm:t>
    </dgm:pt>
    <dgm:pt modelId="{369F1555-7247-4FC2-AE1E-309E373EDA2F}" type="parTrans" cxnId="{7B9B6CD8-8AAA-450D-93ED-7966B6528E89}">
      <dgm:prSet/>
      <dgm:spPr/>
      <dgm:t>
        <a:bodyPr/>
        <a:lstStyle/>
        <a:p>
          <a:endParaRPr lang="ru-RU" sz="1600"/>
        </a:p>
      </dgm:t>
    </dgm:pt>
    <dgm:pt modelId="{3CD62129-BF48-42DE-94CD-FEF90DC0594E}" type="sibTrans" cxnId="{7B9B6CD8-8AAA-450D-93ED-7966B6528E89}">
      <dgm:prSet/>
      <dgm:spPr/>
      <dgm:t>
        <a:bodyPr/>
        <a:lstStyle/>
        <a:p>
          <a:endParaRPr lang="ru-RU" sz="1600"/>
        </a:p>
      </dgm:t>
    </dgm:pt>
    <dgm:pt modelId="{58728771-5228-4D10-B07B-CF098C9BA4F1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Самостоя-тельный</a:t>
          </a:r>
          <a:r>
            <a:rPr lang="ru-RU" sz="1500" b="1" i="0" dirty="0" smtClean="0"/>
            <a:t> </a:t>
          </a:r>
          <a:r>
            <a:rPr lang="ru-RU" sz="1500" b="1" i="0" dirty="0"/>
            <a:t>ЭД</a:t>
          </a:r>
        </a:p>
      </dgm:t>
    </dgm:pt>
    <dgm:pt modelId="{8DDEAA22-6BB1-41A9-ADCF-BD7C68B04131}" type="parTrans" cxnId="{2906AAD2-40D9-42B6-B219-7C32DF587A88}">
      <dgm:prSet/>
      <dgm:spPr/>
      <dgm:t>
        <a:bodyPr/>
        <a:lstStyle/>
        <a:p>
          <a:endParaRPr lang="ru-RU" sz="1600"/>
        </a:p>
      </dgm:t>
    </dgm:pt>
    <dgm:pt modelId="{6F0C7C69-8295-4FB3-B6C3-4DFC86EFDE8A}" type="sibTrans" cxnId="{2906AAD2-40D9-42B6-B219-7C32DF587A88}">
      <dgm:prSet/>
      <dgm:spPr/>
      <dgm:t>
        <a:bodyPr/>
        <a:lstStyle/>
        <a:p>
          <a:endParaRPr lang="ru-RU" sz="1600"/>
        </a:p>
      </dgm:t>
    </dgm:pt>
    <dgm:pt modelId="{966DBA7A-3739-4D23-8A50-358380AB93C6}">
      <dgm:prSet phldrT="[Текст]" custT="1"/>
      <dgm:spPr/>
      <dgm:t>
        <a:bodyPr/>
        <a:lstStyle/>
        <a:p>
          <a:pPr algn="ctr"/>
          <a:r>
            <a:rPr lang="ru-RU" sz="1500" b="1" i="0" dirty="0"/>
            <a:t>Копия </a:t>
          </a:r>
          <a:r>
            <a:rPr lang="ru-RU" sz="1500" b="1" i="0" dirty="0" err="1" smtClean="0"/>
            <a:t>ана-логового</a:t>
          </a:r>
          <a:r>
            <a:rPr lang="ru-RU" sz="1500" b="1" i="0" dirty="0" smtClean="0"/>
            <a:t> </a:t>
          </a:r>
          <a:r>
            <a:rPr lang="ru-RU" sz="1500" b="1" i="0" dirty="0"/>
            <a:t>документа</a:t>
          </a:r>
        </a:p>
      </dgm:t>
    </dgm:pt>
    <dgm:pt modelId="{A5407C06-6C0F-4680-B4C8-ADA137A3ADD2}" type="parTrans" cxnId="{4D968EC8-E40B-4EDF-821A-4BA865EA4F58}">
      <dgm:prSet/>
      <dgm:spPr/>
      <dgm:t>
        <a:bodyPr/>
        <a:lstStyle/>
        <a:p>
          <a:endParaRPr lang="ru-RU" sz="1600"/>
        </a:p>
      </dgm:t>
    </dgm:pt>
    <dgm:pt modelId="{E7F718B5-C333-4266-9CDA-A5A36F7E4B1D}" type="sibTrans" cxnId="{4D968EC8-E40B-4EDF-821A-4BA865EA4F58}">
      <dgm:prSet/>
      <dgm:spPr/>
      <dgm:t>
        <a:bodyPr/>
        <a:lstStyle/>
        <a:p>
          <a:endParaRPr lang="ru-RU" sz="1600"/>
        </a:p>
      </dgm:t>
    </dgm:pt>
    <dgm:pt modelId="{DE7B6614-02E1-4D9A-84D7-90CFDB0D170A}">
      <dgm:prSet phldrT="[Текст]" custT="1"/>
      <dgm:spPr/>
      <dgm:t>
        <a:bodyPr/>
        <a:lstStyle/>
        <a:p>
          <a:pPr algn="ctr"/>
          <a:r>
            <a:rPr lang="ru-RU" sz="1500" b="1" i="0"/>
            <a:t>Редакция ЭД</a:t>
          </a:r>
        </a:p>
      </dgm:t>
    </dgm:pt>
    <dgm:pt modelId="{41C64384-F7B1-4C66-8A38-FF4D66480153}" type="parTrans" cxnId="{4DA14FED-ECBB-4FC9-BBC0-78645EB1F8F7}">
      <dgm:prSet/>
      <dgm:spPr/>
      <dgm:t>
        <a:bodyPr/>
        <a:lstStyle/>
        <a:p>
          <a:endParaRPr lang="ru-RU" sz="1600"/>
        </a:p>
      </dgm:t>
    </dgm:pt>
    <dgm:pt modelId="{A20971F6-FCDF-4B8A-A066-66C9D34ED60F}" type="sibTrans" cxnId="{4DA14FED-ECBB-4FC9-BBC0-78645EB1F8F7}">
      <dgm:prSet/>
      <dgm:spPr/>
      <dgm:t>
        <a:bodyPr/>
        <a:lstStyle/>
        <a:p>
          <a:endParaRPr lang="ru-RU" sz="1600"/>
        </a:p>
      </dgm:t>
    </dgm:pt>
    <dgm:pt modelId="{8D6A3EA9-D2D1-4EAD-B862-F09A2A639CDA}">
      <dgm:prSet phldrT="[Текст]" custT="1"/>
      <dgm:spPr/>
      <dgm:t>
        <a:bodyPr/>
        <a:lstStyle/>
        <a:p>
          <a:pPr algn="ctr"/>
          <a:r>
            <a:rPr lang="ru-RU" sz="1500" b="1" i="0"/>
            <a:t>Версия ЭД</a:t>
          </a:r>
        </a:p>
      </dgm:t>
    </dgm:pt>
    <dgm:pt modelId="{F0990601-9560-44D3-A66B-B0EDA038619D}" type="parTrans" cxnId="{356152B7-3320-4353-8855-F73835D46918}">
      <dgm:prSet/>
      <dgm:spPr/>
      <dgm:t>
        <a:bodyPr/>
        <a:lstStyle/>
        <a:p>
          <a:endParaRPr lang="ru-RU" sz="1600"/>
        </a:p>
      </dgm:t>
    </dgm:pt>
    <dgm:pt modelId="{1A241748-2DD5-4A09-9723-897B98436CB6}" type="sibTrans" cxnId="{356152B7-3320-4353-8855-F73835D46918}">
      <dgm:prSet/>
      <dgm:spPr/>
      <dgm:t>
        <a:bodyPr/>
        <a:lstStyle/>
        <a:p>
          <a:endParaRPr lang="ru-RU" sz="1600"/>
        </a:p>
      </dgm:t>
    </dgm:pt>
    <dgm:pt modelId="{DFB913A3-1E68-4ED5-9D8E-307F38C35979}">
      <dgm:prSet phldrT="[Текст]" custT="1"/>
      <dgm:spPr/>
      <dgm:t>
        <a:bodyPr/>
        <a:lstStyle/>
        <a:p>
          <a:pPr algn="ctr"/>
          <a:r>
            <a:rPr lang="ru-RU" sz="1500" b="1" i="0" dirty="0" err="1" smtClean="0"/>
            <a:t>Самостоя-тельный</a:t>
          </a:r>
          <a:r>
            <a:rPr lang="ru-RU" sz="1500" b="1" i="0" dirty="0" smtClean="0"/>
            <a:t> ЭД</a:t>
          </a:r>
          <a:endParaRPr lang="ru-RU" sz="1500" b="1" i="0" dirty="0"/>
        </a:p>
      </dgm:t>
    </dgm:pt>
    <dgm:pt modelId="{C420BCD2-2E5B-4553-8B92-C1C9796C2870}" type="parTrans" cxnId="{FEF87CF4-9CA4-4FCC-8B3F-17309D52FD9C}">
      <dgm:prSet/>
      <dgm:spPr/>
      <dgm:t>
        <a:bodyPr/>
        <a:lstStyle/>
        <a:p>
          <a:endParaRPr lang="ru-RU" sz="1600"/>
        </a:p>
      </dgm:t>
    </dgm:pt>
    <dgm:pt modelId="{F77AC05E-D398-4AC9-A75E-6DC00C86C60F}" type="sibTrans" cxnId="{FEF87CF4-9CA4-4FCC-8B3F-17309D52FD9C}">
      <dgm:prSet/>
      <dgm:spPr/>
      <dgm:t>
        <a:bodyPr/>
        <a:lstStyle/>
        <a:p>
          <a:endParaRPr lang="ru-RU" sz="1600"/>
        </a:p>
      </dgm:t>
    </dgm:pt>
    <dgm:pt modelId="{7120713E-0066-4348-B706-7BC0C7D4FCB1}">
      <dgm:prSet phldrT="[Текст]" custT="1"/>
      <dgm:spPr/>
      <dgm:t>
        <a:bodyPr/>
        <a:lstStyle/>
        <a:p>
          <a:pPr algn="ctr"/>
          <a:r>
            <a:rPr lang="ru-RU" sz="1500" b="1" i="0" dirty="0"/>
            <a:t>Копия </a:t>
          </a:r>
          <a:r>
            <a:rPr lang="ru-RU" sz="1500" b="1" i="0" dirty="0" smtClean="0"/>
            <a:t>ЭД</a:t>
          </a:r>
          <a:endParaRPr lang="ru-RU" sz="1500" b="1" i="0" dirty="0"/>
        </a:p>
      </dgm:t>
    </dgm:pt>
    <dgm:pt modelId="{53C2FAB8-7DBF-4BF9-A4BC-35C9D75AAE45}" type="parTrans" cxnId="{CFAAB9B4-4795-4944-BB20-EFE7C83AE4B1}">
      <dgm:prSet/>
      <dgm:spPr/>
      <dgm:t>
        <a:bodyPr/>
        <a:lstStyle/>
        <a:p>
          <a:endParaRPr lang="ru-RU" sz="1600"/>
        </a:p>
      </dgm:t>
    </dgm:pt>
    <dgm:pt modelId="{AC885363-0D80-4874-9BA3-14C2D010FA65}" type="sibTrans" cxnId="{CFAAB9B4-4795-4944-BB20-EFE7C83AE4B1}">
      <dgm:prSet/>
      <dgm:spPr/>
      <dgm:t>
        <a:bodyPr/>
        <a:lstStyle/>
        <a:p>
          <a:endParaRPr lang="ru-RU" sz="1600"/>
        </a:p>
      </dgm:t>
    </dgm:pt>
    <dgm:pt modelId="{5B5C0820-63D6-4695-A7FD-17A3FF8CDB12}" type="pres">
      <dgm:prSet presAssocID="{353FABFA-8CF5-4762-8882-CEF67C6A307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640BA8-CB22-437A-984F-164023BEA7E8}" type="pres">
      <dgm:prSet presAssocID="{EA292373-530C-4EF2-BA6C-10345D0FA355}" presName="compNode" presStyleCnt="0"/>
      <dgm:spPr/>
    </dgm:pt>
    <dgm:pt modelId="{59AEE45A-00B5-4D37-9691-35D3B9B429A3}" type="pres">
      <dgm:prSet presAssocID="{EA292373-530C-4EF2-BA6C-10345D0FA355}" presName="aNode" presStyleLbl="bgShp" presStyleIdx="0" presStyleCnt="7" custScaleX="120351"/>
      <dgm:spPr/>
      <dgm:t>
        <a:bodyPr/>
        <a:lstStyle/>
        <a:p>
          <a:endParaRPr lang="ru-RU"/>
        </a:p>
      </dgm:t>
    </dgm:pt>
    <dgm:pt modelId="{067A77CD-4C86-4EA1-81AB-DC462475AA76}" type="pres">
      <dgm:prSet presAssocID="{EA292373-530C-4EF2-BA6C-10345D0FA355}" presName="textNode" presStyleLbl="bgShp" presStyleIdx="0" presStyleCnt="7"/>
      <dgm:spPr/>
      <dgm:t>
        <a:bodyPr/>
        <a:lstStyle/>
        <a:p>
          <a:endParaRPr lang="ru-RU"/>
        </a:p>
      </dgm:t>
    </dgm:pt>
    <dgm:pt modelId="{6432A004-A29F-4DCF-BAA6-57F4C9CA6D8F}" type="pres">
      <dgm:prSet presAssocID="{EA292373-530C-4EF2-BA6C-10345D0FA355}" presName="compChildNode" presStyleCnt="0"/>
      <dgm:spPr/>
    </dgm:pt>
    <dgm:pt modelId="{92A141AF-32E6-4D7F-A7AD-07B60BA61F19}" type="pres">
      <dgm:prSet presAssocID="{EA292373-530C-4EF2-BA6C-10345D0FA355}" presName="theInnerList" presStyleCnt="0"/>
      <dgm:spPr/>
    </dgm:pt>
    <dgm:pt modelId="{E506BEAB-0C89-44F2-B944-9056C04A992B}" type="pres">
      <dgm:prSet presAssocID="{432B998B-10C5-4591-A479-F19D21C9C611}" presName="childNode" presStyleLbl="node1" presStyleIdx="0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9910DE-E1DA-4DBF-A26C-B398A5C68A6C}" type="pres">
      <dgm:prSet presAssocID="{432B998B-10C5-4591-A479-F19D21C9C611}" presName="aSpace2" presStyleCnt="0"/>
      <dgm:spPr/>
    </dgm:pt>
    <dgm:pt modelId="{98956444-016D-4AB7-8F6A-21C438C1A7C2}" type="pres">
      <dgm:prSet presAssocID="{CD1480FD-DEE1-49F9-813F-033E1F53AD69}" presName="childNode" presStyleLbl="node1" presStyleIdx="1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B532D8-45F0-4F8F-A521-18E0752FC3AE}" type="pres">
      <dgm:prSet presAssocID="{CD1480FD-DEE1-49F9-813F-033E1F53AD69}" presName="aSpace2" presStyleCnt="0"/>
      <dgm:spPr/>
    </dgm:pt>
    <dgm:pt modelId="{8A31AF3B-5948-4666-9DB4-2450957EE2E4}" type="pres">
      <dgm:prSet presAssocID="{8D3CB22F-9533-4771-9FE2-EC5BDE4E9F13}" presName="childNode" presStyleLbl="node1" presStyleIdx="2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152DF7-6206-454C-B426-11CC7C60D838}" type="pres">
      <dgm:prSet presAssocID="{8D3CB22F-9533-4771-9FE2-EC5BDE4E9F13}" presName="aSpace2" presStyleCnt="0"/>
      <dgm:spPr/>
    </dgm:pt>
    <dgm:pt modelId="{991D6925-B48C-493B-9E9D-8E0D256AA88C}" type="pres">
      <dgm:prSet presAssocID="{97CC5AFC-920B-442F-BE02-4899BA42A9E9}" presName="childNode" presStyleLbl="node1" presStyleIdx="3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485562-3F8E-4160-B42B-3BCF042CE426}" type="pres">
      <dgm:prSet presAssocID="{EA292373-530C-4EF2-BA6C-10345D0FA355}" presName="aSpace" presStyleCnt="0"/>
      <dgm:spPr/>
    </dgm:pt>
    <dgm:pt modelId="{E2E12998-A5C3-4D31-BFE7-4C5EAA6B04A0}" type="pres">
      <dgm:prSet presAssocID="{1DC936B3-0B81-439B-ABE8-0D608456FD0E}" presName="compNode" presStyleCnt="0"/>
      <dgm:spPr/>
    </dgm:pt>
    <dgm:pt modelId="{613B59E9-4CE1-4CD0-BD1D-F0BF6F56FECC}" type="pres">
      <dgm:prSet presAssocID="{1DC936B3-0B81-439B-ABE8-0D608456FD0E}" presName="aNode" presStyleLbl="bgShp" presStyleIdx="1" presStyleCnt="7"/>
      <dgm:spPr/>
      <dgm:t>
        <a:bodyPr/>
        <a:lstStyle/>
        <a:p>
          <a:endParaRPr lang="ru-RU"/>
        </a:p>
      </dgm:t>
    </dgm:pt>
    <dgm:pt modelId="{AD57A4D7-8594-469E-B075-CBE2AB3662AD}" type="pres">
      <dgm:prSet presAssocID="{1DC936B3-0B81-439B-ABE8-0D608456FD0E}" presName="textNode" presStyleLbl="bgShp" presStyleIdx="1" presStyleCnt="7"/>
      <dgm:spPr/>
      <dgm:t>
        <a:bodyPr/>
        <a:lstStyle/>
        <a:p>
          <a:endParaRPr lang="ru-RU"/>
        </a:p>
      </dgm:t>
    </dgm:pt>
    <dgm:pt modelId="{BB7D3B04-CCBB-44F0-A4E2-46DB16664221}" type="pres">
      <dgm:prSet presAssocID="{1DC936B3-0B81-439B-ABE8-0D608456FD0E}" presName="compChildNode" presStyleCnt="0"/>
      <dgm:spPr/>
    </dgm:pt>
    <dgm:pt modelId="{0DB854C9-9DCA-4C41-A0B7-C6035FED109C}" type="pres">
      <dgm:prSet presAssocID="{1DC936B3-0B81-439B-ABE8-0D608456FD0E}" presName="theInnerList" presStyleCnt="0"/>
      <dgm:spPr/>
    </dgm:pt>
    <dgm:pt modelId="{048A1C85-15B8-492B-AFF2-5213127C0F72}" type="pres">
      <dgm:prSet presAssocID="{2124AE15-CBE8-4931-AAB7-02B02F43D5C9}" presName="childNode" presStyleLbl="node1" presStyleIdx="4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7FDC5-A9DB-494C-8666-7045E23813A6}" type="pres">
      <dgm:prSet presAssocID="{2124AE15-CBE8-4931-AAB7-02B02F43D5C9}" presName="aSpace2" presStyleCnt="0"/>
      <dgm:spPr/>
    </dgm:pt>
    <dgm:pt modelId="{B6C4B06E-9533-4D13-B981-EBD453251940}" type="pres">
      <dgm:prSet presAssocID="{4C72FFEF-7DBE-42EB-B338-1185E715ED64}" presName="childNode" presStyleLbl="node1" presStyleIdx="5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C828A-7258-44FD-BC86-C89921F3F8A2}" type="pres">
      <dgm:prSet presAssocID="{1DC936B3-0B81-439B-ABE8-0D608456FD0E}" presName="aSpace" presStyleCnt="0"/>
      <dgm:spPr/>
    </dgm:pt>
    <dgm:pt modelId="{2E6C437C-778E-49C9-9F35-683BF3E9DA06}" type="pres">
      <dgm:prSet presAssocID="{DABD86DD-591E-45D5-AB45-9B6034E921F3}" presName="compNode" presStyleCnt="0"/>
      <dgm:spPr/>
    </dgm:pt>
    <dgm:pt modelId="{5DEFD26E-3122-41EE-BFBF-A0388595DA48}" type="pres">
      <dgm:prSet presAssocID="{DABD86DD-591E-45D5-AB45-9B6034E921F3}" presName="aNode" presStyleLbl="bgShp" presStyleIdx="2" presStyleCnt="7"/>
      <dgm:spPr/>
      <dgm:t>
        <a:bodyPr/>
        <a:lstStyle/>
        <a:p>
          <a:endParaRPr lang="ru-RU"/>
        </a:p>
      </dgm:t>
    </dgm:pt>
    <dgm:pt modelId="{DCA90753-38A3-40AD-B7C2-50AA25AC562A}" type="pres">
      <dgm:prSet presAssocID="{DABD86DD-591E-45D5-AB45-9B6034E921F3}" presName="textNode" presStyleLbl="bgShp" presStyleIdx="2" presStyleCnt="7"/>
      <dgm:spPr/>
      <dgm:t>
        <a:bodyPr/>
        <a:lstStyle/>
        <a:p>
          <a:endParaRPr lang="ru-RU"/>
        </a:p>
      </dgm:t>
    </dgm:pt>
    <dgm:pt modelId="{E0DC3194-4492-49EA-BA54-7AD20FE2E8C3}" type="pres">
      <dgm:prSet presAssocID="{DABD86DD-591E-45D5-AB45-9B6034E921F3}" presName="compChildNode" presStyleCnt="0"/>
      <dgm:spPr/>
    </dgm:pt>
    <dgm:pt modelId="{E4A05820-FE71-4204-A3A6-896873318605}" type="pres">
      <dgm:prSet presAssocID="{DABD86DD-591E-45D5-AB45-9B6034E921F3}" presName="theInnerList" presStyleCnt="0"/>
      <dgm:spPr/>
    </dgm:pt>
    <dgm:pt modelId="{4BD9DFFF-F548-4F12-8647-8CD4FA172562}" type="pres">
      <dgm:prSet presAssocID="{0843EF06-D0D5-4C40-A3F1-65D346479E26}" presName="childNode" presStyleLbl="node1" presStyleIdx="6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F0C52B-266D-4706-A73B-4D0AFE29A10A}" type="pres">
      <dgm:prSet presAssocID="{0843EF06-D0D5-4C40-A3F1-65D346479E26}" presName="aSpace2" presStyleCnt="0"/>
      <dgm:spPr/>
    </dgm:pt>
    <dgm:pt modelId="{0FB414C9-4750-4690-94DD-09D254D652F9}" type="pres">
      <dgm:prSet presAssocID="{BAFA5C14-E228-4C5D-B48E-9E57D9674310}" presName="childNode" presStyleLbl="node1" presStyleIdx="7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1850C-973B-419B-989A-ABF820EE78C1}" type="pres">
      <dgm:prSet presAssocID="{DABD86DD-591E-45D5-AB45-9B6034E921F3}" presName="aSpace" presStyleCnt="0"/>
      <dgm:spPr/>
    </dgm:pt>
    <dgm:pt modelId="{AD5BB80B-251A-4577-B53B-4B0B032DFC8C}" type="pres">
      <dgm:prSet presAssocID="{1DAA587B-8D75-4510-826D-CC2825AF49A2}" presName="compNode" presStyleCnt="0"/>
      <dgm:spPr/>
    </dgm:pt>
    <dgm:pt modelId="{CAB7D2BD-2038-4160-A84A-401B3B368CD7}" type="pres">
      <dgm:prSet presAssocID="{1DAA587B-8D75-4510-826D-CC2825AF49A2}" presName="aNode" presStyleLbl="bgShp" presStyleIdx="3" presStyleCnt="7"/>
      <dgm:spPr/>
      <dgm:t>
        <a:bodyPr/>
        <a:lstStyle/>
        <a:p>
          <a:endParaRPr lang="ru-RU"/>
        </a:p>
      </dgm:t>
    </dgm:pt>
    <dgm:pt modelId="{98F971BE-3BAA-4A74-9153-2126208C98C6}" type="pres">
      <dgm:prSet presAssocID="{1DAA587B-8D75-4510-826D-CC2825AF49A2}" presName="textNode" presStyleLbl="bgShp" presStyleIdx="3" presStyleCnt="7"/>
      <dgm:spPr/>
      <dgm:t>
        <a:bodyPr/>
        <a:lstStyle/>
        <a:p>
          <a:endParaRPr lang="ru-RU"/>
        </a:p>
      </dgm:t>
    </dgm:pt>
    <dgm:pt modelId="{5E8A3930-A7DB-49E5-B2A7-F47B36B113FF}" type="pres">
      <dgm:prSet presAssocID="{1DAA587B-8D75-4510-826D-CC2825AF49A2}" presName="compChildNode" presStyleCnt="0"/>
      <dgm:spPr/>
    </dgm:pt>
    <dgm:pt modelId="{3E8D1F2F-44AF-41D7-8871-3D6AE1E5064A}" type="pres">
      <dgm:prSet presAssocID="{1DAA587B-8D75-4510-826D-CC2825AF49A2}" presName="theInnerList" presStyleCnt="0"/>
      <dgm:spPr/>
    </dgm:pt>
    <dgm:pt modelId="{E562E36C-92CC-4849-8842-A27D3F0E6EC8}" type="pres">
      <dgm:prSet presAssocID="{D6F3DB0A-78FC-417D-977D-536616CD653C}" presName="childNode" presStyleLbl="node1" presStyleIdx="8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E85126-74F0-4A81-B244-B598383A134E}" type="pres">
      <dgm:prSet presAssocID="{D6F3DB0A-78FC-417D-977D-536616CD653C}" presName="aSpace2" presStyleCnt="0"/>
      <dgm:spPr/>
    </dgm:pt>
    <dgm:pt modelId="{5D7C8E5A-10F2-4EB9-90D8-2FE33EBDEBB0}" type="pres">
      <dgm:prSet presAssocID="{D4AF9A1B-0D39-4F7A-8E4F-CCD54E247CA6}" presName="childNode" presStyleLbl="node1" presStyleIdx="9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58B601-BAA6-431C-A46C-95C54AE9BCC3}" type="pres">
      <dgm:prSet presAssocID="{1DAA587B-8D75-4510-826D-CC2825AF49A2}" presName="aSpace" presStyleCnt="0"/>
      <dgm:spPr/>
    </dgm:pt>
    <dgm:pt modelId="{04005478-9AB9-4770-8B33-C6A8E083FB01}" type="pres">
      <dgm:prSet presAssocID="{3B2E9E80-8387-49C3-910D-0A3BE560BBE2}" presName="compNode" presStyleCnt="0"/>
      <dgm:spPr/>
    </dgm:pt>
    <dgm:pt modelId="{578A6BF0-C13B-4A08-8607-04638C05494F}" type="pres">
      <dgm:prSet presAssocID="{3B2E9E80-8387-49C3-910D-0A3BE560BBE2}" presName="aNode" presStyleLbl="bgShp" presStyleIdx="4" presStyleCnt="7"/>
      <dgm:spPr/>
      <dgm:t>
        <a:bodyPr/>
        <a:lstStyle/>
        <a:p>
          <a:endParaRPr lang="ru-RU"/>
        </a:p>
      </dgm:t>
    </dgm:pt>
    <dgm:pt modelId="{7692D0D0-87DA-4F74-830C-88DA5D04269C}" type="pres">
      <dgm:prSet presAssocID="{3B2E9E80-8387-49C3-910D-0A3BE560BBE2}" presName="textNode" presStyleLbl="bgShp" presStyleIdx="4" presStyleCnt="7"/>
      <dgm:spPr/>
      <dgm:t>
        <a:bodyPr/>
        <a:lstStyle/>
        <a:p>
          <a:endParaRPr lang="ru-RU"/>
        </a:p>
      </dgm:t>
    </dgm:pt>
    <dgm:pt modelId="{B44D6E74-1970-4D64-81D8-4E6A2881ADEF}" type="pres">
      <dgm:prSet presAssocID="{3B2E9E80-8387-49C3-910D-0A3BE560BBE2}" presName="compChildNode" presStyleCnt="0"/>
      <dgm:spPr/>
    </dgm:pt>
    <dgm:pt modelId="{4D7F32BD-84A7-4224-B728-ADB15F4745DE}" type="pres">
      <dgm:prSet presAssocID="{3B2E9E80-8387-49C3-910D-0A3BE560BBE2}" presName="theInnerList" presStyleCnt="0"/>
      <dgm:spPr/>
    </dgm:pt>
    <dgm:pt modelId="{40F7EED1-8653-4AE0-969D-E7AAFEFFECE8}" type="pres">
      <dgm:prSet presAssocID="{2FCF4358-6010-48CE-873D-4AA0D94C0BC6}" presName="childNode" presStyleLbl="node1" presStyleIdx="10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17D53-9061-4773-A193-65AEFD2CE1CF}" type="pres">
      <dgm:prSet presAssocID="{2FCF4358-6010-48CE-873D-4AA0D94C0BC6}" presName="aSpace2" presStyleCnt="0"/>
      <dgm:spPr/>
    </dgm:pt>
    <dgm:pt modelId="{2C37886C-B509-443A-95C7-A756855DE3BD}" type="pres">
      <dgm:prSet presAssocID="{6C27499B-57FE-4547-A763-DDA8A837EF79}" presName="childNode" presStyleLbl="node1" presStyleIdx="11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AC6B8F-46F0-4FDE-B779-BAC4768D985A}" type="pres">
      <dgm:prSet presAssocID="{3B2E9E80-8387-49C3-910D-0A3BE560BBE2}" presName="aSpace" presStyleCnt="0"/>
      <dgm:spPr/>
    </dgm:pt>
    <dgm:pt modelId="{087F0891-BAE7-4924-9256-A9AA6EF52433}" type="pres">
      <dgm:prSet presAssocID="{52571AC2-D8AA-4967-AA1E-1B64C3BF5B62}" presName="compNode" presStyleCnt="0"/>
      <dgm:spPr/>
    </dgm:pt>
    <dgm:pt modelId="{1A473E1F-F2D3-4FD6-B7BE-465D72B00D0B}" type="pres">
      <dgm:prSet presAssocID="{52571AC2-D8AA-4967-AA1E-1B64C3BF5B62}" presName="aNode" presStyleLbl="bgShp" presStyleIdx="5" presStyleCnt="7" custScaleX="111122"/>
      <dgm:spPr/>
      <dgm:t>
        <a:bodyPr/>
        <a:lstStyle/>
        <a:p>
          <a:endParaRPr lang="ru-RU"/>
        </a:p>
      </dgm:t>
    </dgm:pt>
    <dgm:pt modelId="{259072E1-E181-49C8-8FBA-135444DBCE44}" type="pres">
      <dgm:prSet presAssocID="{52571AC2-D8AA-4967-AA1E-1B64C3BF5B62}" presName="textNode" presStyleLbl="bgShp" presStyleIdx="5" presStyleCnt="7"/>
      <dgm:spPr/>
      <dgm:t>
        <a:bodyPr/>
        <a:lstStyle/>
        <a:p>
          <a:endParaRPr lang="ru-RU"/>
        </a:p>
      </dgm:t>
    </dgm:pt>
    <dgm:pt modelId="{5E58F002-7537-4494-87F3-06CEE287A62B}" type="pres">
      <dgm:prSet presAssocID="{52571AC2-D8AA-4967-AA1E-1B64C3BF5B62}" presName="compChildNode" presStyleCnt="0"/>
      <dgm:spPr/>
    </dgm:pt>
    <dgm:pt modelId="{79B7795C-A8D4-4619-9035-4A53A3C9D75D}" type="pres">
      <dgm:prSet presAssocID="{52571AC2-D8AA-4967-AA1E-1B64C3BF5B62}" presName="theInnerList" presStyleCnt="0"/>
      <dgm:spPr/>
    </dgm:pt>
    <dgm:pt modelId="{CFB566A5-DF21-45FF-8C03-F47FE2B50057}" type="pres">
      <dgm:prSet presAssocID="{58728771-5228-4D10-B07B-CF098C9BA4F1}" presName="childNode" presStyleLbl="node1" presStyleIdx="12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4950EB-3DBC-4D1B-96D9-C3A61856805B}" type="pres">
      <dgm:prSet presAssocID="{58728771-5228-4D10-B07B-CF098C9BA4F1}" presName="aSpace2" presStyleCnt="0"/>
      <dgm:spPr/>
    </dgm:pt>
    <dgm:pt modelId="{840B4F4B-B7BD-4890-BEEC-D51933307757}" type="pres">
      <dgm:prSet presAssocID="{966DBA7A-3739-4D23-8A50-358380AB93C6}" presName="childNode" presStyleLbl="node1" presStyleIdx="13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B6EE6-7A35-44D0-8A56-4FA12C223B8F}" type="pres">
      <dgm:prSet presAssocID="{966DBA7A-3739-4D23-8A50-358380AB93C6}" presName="aSpace2" presStyleCnt="0"/>
      <dgm:spPr/>
    </dgm:pt>
    <dgm:pt modelId="{25120AA8-32A7-4613-BE62-00D1EB9AC00D}" type="pres">
      <dgm:prSet presAssocID="{DE7B6614-02E1-4D9A-84D7-90CFDB0D170A}" presName="childNode" presStyleLbl="node1" presStyleIdx="14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D875E2-79E1-4D0D-B0C9-62B6AD3CCFDA}" type="pres">
      <dgm:prSet presAssocID="{DE7B6614-02E1-4D9A-84D7-90CFDB0D170A}" presName="aSpace2" presStyleCnt="0"/>
      <dgm:spPr/>
    </dgm:pt>
    <dgm:pt modelId="{C67FA8E7-05AB-415D-8AA5-B86B600E6451}" type="pres">
      <dgm:prSet presAssocID="{8D6A3EA9-D2D1-4EAD-B862-F09A2A639CDA}" presName="childNode" presStyleLbl="node1" presStyleIdx="15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A5876A-731D-4DA2-BA5E-60471DED513B}" type="pres">
      <dgm:prSet presAssocID="{52571AC2-D8AA-4967-AA1E-1B64C3BF5B62}" presName="aSpace" presStyleCnt="0"/>
      <dgm:spPr/>
    </dgm:pt>
    <dgm:pt modelId="{A0B6F639-ED91-4897-B1F7-F2A60BCB5A50}" type="pres">
      <dgm:prSet presAssocID="{1971AD0F-0372-43CB-B928-317FBB4231D0}" presName="compNode" presStyleCnt="0"/>
      <dgm:spPr/>
    </dgm:pt>
    <dgm:pt modelId="{1F6FFBD3-9006-4246-A155-989B6B0D2D50}" type="pres">
      <dgm:prSet presAssocID="{1971AD0F-0372-43CB-B928-317FBB4231D0}" presName="aNode" presStyleLbl="bgShp" presStyleIdx="6" presStyleCnt="7" custScaleX="111122"/>
      <dgm:spPr/>
      <dgm:t>
        <a:bodyPr/>
        <a:lstStyle/>
        <a:p>
          <a:endParaRPr lang="ru-RU"/>
        </a:p>
      </dgm:t>
    </dgm:pt>
    <dgm:pt modelId="{856FA6A0-4E2B-40F4-9FC7-883FA9AD03EC}" type="pres">
      <dgm:prSet presAssocID="{1971AD0F-0372-43CB-B928-317FBB4231D0}" presName="textNode" presStyleLbl="bgShp" presStyleIdx="6" presStyleCnt="7"/>
      <dgm:spPr/>
      <dgm:t>
        <a:bodyPr/>
        <a:lstStyle/>
        <a:p>
          <a:endParaRPr lang="ru-RU"/>
        </a:p>
      </dgm:t>
    </dgm:pt>
    <dgm:pt modelId="{79E61E7B-7F68-4D79-B1D5-C0DA9634F614}" type="pres">
      <dgm:prSet presAssocID="{1971AD0F-0372-43CB-B928-317FBB4231D0}" presName="compChildNode" presStyleCnt="0"/>
      <dgm:spPr/>
    </dgm:pt>
    <dgm:pt modelId="{85730ECC-C40C-4B11-8BC3-BB1F05FB7F9A}" type="pres">
      <dgm:prSet presAssocID="{1971AD0F-0372-43CB-B928-317FBB4231D0}" presName="theInnerList" presStyleCnt="0"/>
      <dgm:spPr/>
    </dgm:pt>
    <dgm:pt modelId="{F21B1928-61D9-4DF0-A877-293013FC889B}" type="pres">
      <dgm:prSet presAssocID="{DFB913A3-1E68-4ED5-9D8E-307F38C35979}" presName="childNode" presStyleLbl="node1" presStyleIdx="16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D64DC4-C20F-48A0-A481-7ADACD1EC2ED}" type="pres">
      <dgm:prSet presAssocID="{DFB913A3-1E68-4ED5-9D8E-307F38C35979}" presName="aSpace2" presStyleCnt="0"/>
      <dgm:spPr/>
    </dgm:pt>
    <dgm:pt modelId="{AE4C9C3D-86C8-4796-A9C4-C9ADD78ACC8A}" type="pres">
      <dgm:prSet presAssocID="{7120713E-0066-4348-B706-7BC0C7D4FCB1}" presName="childNode" presStyleLbl="node1" presStyleIdx="17" presStyleCnt="18" custScaleX="116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61DE79-18E6-4465-A345-11A2DDB47594}" type="presOf" srcId="{6C27499B-57FE-4547-A763-DDA8A837EF79}" destId="{2C37886C-B509-443A-95C7-A756855DE3BD}" srcOrd="0" destOrd="0" presId="urn:microsoft.com/office/officeart/2005/8/layout/lProcess2"/>
    <dgm:cxn modelId="{A4DDC6EA-C9B3-42C5-A0F2-7B0B2FFCF374}" type="presOf" srcId="{58728771-5228-4D10-B07B-CF098C9BA4F1}" destId="{CFB566A5-DF21-45FF-8C03-F47FE2B50057}" srcOrd="0" destOrd="0" presId="urn:microsoft.com/office/officeart/2005/8/layout/lProcess2"/>
    <dgm:cxn modelId="{A6924B09-F98B-46C5-9DB7-004BBD4436C8}" type="presOf" srcId="{1DC936B3-0B81-439B-ABE8-0D608456FD0E}" destId="{AD57A4D7-8594-469E-B075-CBE2AB3662AD}" srcOrd="1" destOrd="0" presId="urn:microsoft.com/office/officeart/2005/8/layout/lProcess2"/>
    <dgm:cxn modelId="{5AAAAD5F-3662-49DB-8DDE-6E21C9776EDD}" type="presOf" srcId="{52571AC2-D8AA-4967-AA1E-1B64C3BF5B62}" destId="{259072E1-E181-49C8-8FBA-135444DBCE44}" srcOrd="1" destOrd="0" presId="urn:microsoft.com/office/officeart/2005/8/layout/lProcess2"/>
    <dgm:cxn modelId="{036248BF-04AC-439F-9C3F-2CEE831D9513}" srcId="{1DC936B3-0B81-439B-ABE8-0D608456FD0E}" destId="{4C72FFEF-7DBE-42EB-B338-1185E715ED64}" srcOrd="1" destOrd="0" parTransId="{EDBF0895-D44B-4984-A7C9-817689B606EB}" sibTransId="{BDAD52C4-2477-496C-9388-EE8A9777E68F}"/>
    <dgm:cxn modelId="{DB75AB7A-E8EA-4A40-83E1-8624C36BF104}" type="presOf" srcId="{52571AC2-D8AA-4967-AA1E-1B64C3BF5B62}" destId="{1A473E1F-F2D3-4FD6-B7BE-465D72B00D0B}" srcOrd="0" destOrd="0" presId="urn:microsoft.com/office/officeart/2005/8/layout/lProcess2"/>
    <dgm:cxn modelId="{A327C290-37B8-48C9-AFBE-D79616097948}" srcId="{DABD86DD-591E-45D5-AB45-9B6034E921F3}" destId="{0843EF06-D0D5-4C40-A3F1-65D346479E26}" srcOrd="0" destOrd="0" parTransId="{D85F54C3-EBE3-48A7-904E-571F855B1F8D}" sibTransId="{42FA08ED-1B87-463D-B873-2007C1CF9D4F}"/>
    <dgm:cxn modelId="{BAED7CC1-96D7-4CEC-ADA6-A9D913B7F4C6}" srcId="{353FABFA-8CF5-4762-8882-CEF67C6A3076}" destId="{1DAA587B-8D75-4510-826D-CC2825AF49A2}" srcOrd="3" destOrd="0" parTransId="{B0BFC5B1-B9F2-47D4-A606-8AF515CF8D01}" sibTransId="{5AD0C4C0-9D54-4B61-9FA9-073490BDF0C6}"/>
    <dgm:cxn modelId="{1871771D-4660-4BFD-AE09-D28A25FA4EC5}" srcId="{1DAA587B-8D75-4510-826D-CC2825AF49A2}" destId="{D4AF9A1B-0D39-4F7A-8E4F-CCD54E247CA6}" srcOrd="1" destOrd="0" parTransId="{1CE3DC75-04EB-4A47-830F-07C09D6360D5}" sibTransId="{AE5BB2B0-96F2-4949-A4AB-B27150E9652C}"/>
    <dgm:cxn modelId="{F012FCCF-5F43-4080-898F-4AB455AED273}" srcId="{353FABFA-8CF5-4762-8882-CEF67C6A3076}" destId="{1971AD0F-0372-43CB-B928-317FBB4231D0}" srcOrd="6" destOrd="0" parTransId="{587527A3-5D97-4B42-8C89-A288EA76E895}" sibTransId="{AC45BB2E-3BA8-47C3-8B7A-9D3774EE604C}"/>
    <dgm:cxn modelId="{5211BC36-5408-4B87-BE4D-D6E0F44AB94B}" srcId="{353FABFA-8CF5-4762-8882-CEF67C6A3076}" destId="{EA292373-530C-4EF2-BA6C-10345D0FA355}" srcOrd="0" destOrd="0" parTransId="{3F6A6405-396B-463B-B58A-48C5DEB1A5E7}" sibTransId="{D2E55703-5EED-41E5-9260-B40FBEFDB3BB}"/>
    <dgm:cxn modelId="{4D968EC8-E40B-4EDF-821A-4BA865EA4F58}" srcId="{52571AC2-D8AA-4967-AA1E-1B64C3BF5B62}" destId="{966DBA7A-3739-4D23-8A50-358380AB93C6}" srcOrd="1" destOrd="0" parTransId="{A5407C06-6C0F-4680-B4C8-ADA137A3ADD2}" sibTransId="{E7F718B5-C333-4266-9CDA-A5A36F7E4B1D}"/>
    <dgm:cxn modelId="{14329C57-A934-43C9-99B7-A4466BF91DEE}" type="presOf" srcId="{D6F3DB0A-78FC-417D-977D-536616CD653C}" destId="{E562E36C-92CC-4849-8842-A27D3F0E6EC8}" srcOrd="0" destOrd="0" presId="urn:microsoft.com/office/officeart/2005/8/layout/lProcess2"/>
    <dgm:cxn modelId="{5578C540-F731-42B5-858E-7A8ACD6AE6A6}" type="presOf" srcId="{DE7B6614-02E1-4D9A-84D7-90CFDB0D170A}" destId="{25120AA8-32A7-4613-BE62-00D1EB9AC00D}" srcOrd="0" destOrd="0" presId="urn:microsoft.com/office/officeart/2005/8/layout/lProcess2"/>
    <dgm:cxn modelId="{68BE75FC-8190-421F-B41D-88ACBCCD75B8}" srcId="{353FABFA-8CF5-4762-8882-CEF67C6A3076}" destId="{3B2E9E80-8387-49C3-910D-0A3BE560BBE2}" srcOrd="4" destOrd="0" parTransId="{2B4AB9D0-E88A-400C-9C1B-3D389ED73A41}" sibTransId="{4EA74767-EB48-4438-A65A-E52C50E04F46}"/>
    <dgm:cxn modelId="{CFAAB9B4-4795-4944-BB20-EFE7C83AE4B1}" srcId="{1971AD0F-0372-43CB-B928-317FBB4231D0}" destId="{7120713E-0066-4348-B706-7BC0C7D4FCB1}" srcOrd="1" destOrd="0" parTransId="{53C2FAB8-7DBF-4BF9-A4BC-35C9D75AAE45}" sibTransId="{AC885363-0D80-4874-9BA3-14C2D010FA65}"/>
    <dgm:cxn modelId="{34B7B1F4-34C9-48AD-ADDD-F4322A89857D}" type="presOf" srcId="{BAFA5C14-E228-4C5D-B48E-9E57D9674310}" destId="{0FB414C9-4750-4690-94DD-09D254D652F9}" srcOrd="0" destOrd="0" presId="urn:microsoft.com/office/officeart/2005/8/layout/lProcess2"/>
    <dgm:cxn modelId="{E9989E80-450C-4D11-883D-6718A6A70EC0}" type="presOf" srcId="{966DBA7A-3739-4D23-8A50-358380AB93C6}" destId="{840B4F4B-B7BD-4890-BEEC-D51933307757}" srcOrd="0" destOrd="0" presId="urn:microsoft.com/office/officeart/2005/8/layout/lProcess2"/>
    <dgm:cxn modelId="{CA2EB405-EB29-441E-9945-4E9B64BFF3A5}" type="presOf" srcId="{EA292373-530C-4EF2-BA6C-10345D0FA355}" destId="{067A77CD-4C86-4EA1-81AB-DC462475AA76}" srcOrd="1" destOrd="0" presId="urn:microsoft.com/office/officeart/2005/8/layout/lProcess2"/>
    <dgm:cxn modelId="{FABEE261-20A4-4E94-9916-9C245E3A4E47}" type="presOf" srcId="{0843EF06-D0D5-4C40-A3F1-65D346479E26}" destId="{4BD9DFFF-F548-4F12-8647-8CD4FA172562}" srcOrd="0" destOrd="0" presId="urn:microsoft.com/office/officeart/2005/8/layout/lProcess2"/>
    <dgm:cxn modelId="{D5D6E10D-215C-4AB0-B9C6-7077507A7B11}" type="presOf" srcId="{1DC936B3-0B81-439B-ABE8-0D608456FD0E}" destId="{613B59E9-4CE1-4CD0-BD1D-F0BF6F56FECC}" srcOrd="0" destOrd="0" presId="urn:microsoft.com/office/officeart/2005/8/layout/lProcess2"/>
    <dgm:cxn modelId="{4C86E2A6-6423-4B4A-B7C8-C62293675783}" srcId="{EA292373-530C-4EF2-BA6C-10345D0FA355}" destId="{432B998B-10C5-4591-A479-F19D21C9C611}" srcOrd="0" destOrd="0" parTransId="{3F6A99DD-B209-47D9-932F-373D83C3A4C8}" sibTransId="{F7DBC815-36F0-4040-9A5F-D14230B6FA27}"/>
    <dgm:cxn modelId="{853BBC94-F369-497D-BAB8-8CD009EF2F6D}" type="presOf" srcId="{DABD86DD-591E-45D5-AB45-9B6034E921F3}" destId="{DCA90753-38A3-40AD-B7C2-50AA25AC562A}" srcOrd="1" destOrd="0" presId="urn:microsoft.com/office/officeart/2005/8/layout/lProcess2"/>
    <dgm:cxn modelId="{A595C446-4D4D-43AB-A9E3-7F33309DF2DA}" type="presOf" srcId="{2124AE15-CBE8-4931-AAB7-02B02F43D5C9}" destId="{048A1C85-15B8-492B-AFF2-5213127C0F72}" srcOrd="0" destOrd="0" presId="urn:microsoft.com/office/officeart/2005/8/layout/lProcess2"/>
    <dgm:cxn modelId="{D8586711-02E5-4222-9A05-4A2503FAA9B1}" type="presOf" srcId="{1DAA587B-8D75-4510-826D-CC2825AF49A2}" destId="{CAB7D2BD-2038-4160-A84A-401B3B368CD7}" srcOrd="0" destOrd="0" presId="urn:microsoft.com/office/officeart/2005/8/layout/lProcess2"/>
    <dgm:cxn modelId="{4DA14FED-ECBB-4FC9-BBC0-78645EB1F8F7}" srcId="{52571AC2-D8AA-4967-AA1E-1B64C3BF5B62}" destId="{DE7B6614-02E1-4D9A-84D7-90CFDB0D170A}" srcOrd="2" destOrd="0" parTransId="{41C64384-F7B1-4C66-8A38-FF4D66480153}" sibTransId="{A20971F6-FCDF-4B8A-A066-66C9D34ED60F}"/>
    <dgm:cxn modelId="{7B9B6CD8-8AAA-450D-93ED-7966B6528E89}" srcId="{3B2E9E80-8387-49C3-910D-0A3BE560BBE2}" destId="{6C27499B-57FE-4547-A763-DDA8A837EF79}" srcOrd="1" destOrd="0" parTransId="{369F1555-7247-4FC2-AE1E-309E373EDA2F}" sibTransId="{3CD62129-BF48-42DE-94CD-FEF90DC0594E}"/>
    <dgm:cxn modelId="{FEF87CF4-9CA4-4FCC-8B3F-17309D52FD9C}" srcId="{1971AD0F-0372-43CB-B928-317FBB4231D0}" destId="{DFB913A3-1E68-4ED5-9D8E-307F38C35979}" srcOrd="0" destOrd="0" parTransId="{C420BCD2-2E5B-4553-8B92-C1C9796C2870}" sibTransId="{F77AC05E-D398-4AC9-A75E-6DC00C86C60F}"/>
    <dgm:cxn modelId="{0D7B947C-A0BF-4930-95FB-CBD031164D66}" srcId="{353FABFA-8CF5-4762-8882-CEF67C6A3076}" destId="{DABD86DD-591E-45D5-AB45-9B6034E921F3}" srcOrd="2" destOrd="0" parTransId="{2A9899E3-93DE-41B4-94F4-26B3EF7D3B07}" sibTransId="{0BBE92BB-75A0-408A-B3E5-E5BF8F86D25F}"/>
    <dgm:cxn modelId="{34668093-99D1-491C-872F-AABCA909B12E}" type="presOf" srcId="{DFB913A3-1E68-4ED5-9D8E-307F38C35979}" destId="{F21B1928-61D9-4DF0-A877-293013FC889B}" srcOrd="0" destOrd="0" presId="urn:microsoft.com/office/officeart/2005/8/layout/lProcess2"/>
    <dgm:cxn modelId="{99A96F3D-723E-45D9-B0E0-BD97F6091A2C}" type="presOf" srcId="{4C72FFEF-7DBE-42EB-B338-1185E715ED64}" destId="{B6C4B06E-9533-4D13-B981-EBD453251940}" srcOrd="0" destOrd="0" presId="urn:microsoft.com/office/officeart/2005/8/layout/lProcess2"/>
    <dgm:cxn modelId="{E073F1AF-8675-4FBC-B832-470255C854CC}" srcId="{3B2E9E80-8387-49C3-910D-0A3BE560BBE2}" destId="{2FCF4358-6010-48CE-873D-4AA0D94C0BC6}" srcOrd="0" destOrd="0" parTransId="{0EC5B148-2FAE-49C1-B85E-4D42E1682A57}" sibTransId="{0F7EEA1F-C834-432D-A2F4-5BCFF9AD8138}"/>
    <dgm:cxn modelId="{C678ED79-33DD-4BDF-8ABC-AC424C80EB6F}" type="presOf" srcId="{8D3CB22F-9533-4771-9FE2-EC5BDE4E9F13}" destId="{8A31AF3B-5948-4666-9DB4-2450957EE2E4}" srcOrd="0" destOrd="0" presId="urn:microsoft.com/office/officeart/2005/8/layout/lProcess2"/>
    <dgm:cxn modelId="{BD59E5A4-984C-445E-8880-4917952254C7}" srcId="{EA292373-530C-4EF2-BA6C-10345D0FA355}" destId="{97CC5AFC-920B-442F-BE02-4899BA42A9E9}" srcOrd="3" destOrd="0" parTransId="{62943886-251C-4817-B2E6-71107CC3B8A4}" sibTransId="{16684306-139D-4D2C-B60E-828AF5815B01}"/>
    <dgm:cxn modelId="{18755782-320B-48D5-AFDD-69107D36BFCB}" type="presOf" srcId="{1DAA587B-8D75-4510-826D-CC2825AF49A2}" destId="{98F971BE-3BAA-4A74-9153-2126208C98C6}" srcOrd="1" destOrd="0" presId="urn:microsoft.com/office/officeart/2005/8/layout/lProcess2"/>
    <dgm:cxn modelId="{4239A6B3-EAEF-4561-ABA0-D5EAAF8407B7}" type="presOf" srcId="{7120713E-0066-4348-B706-7BC0C7D4FCB1}" destId="{AE4C9C3D-86C8-4796-A9C4-C9ADD78ACC8A}" srcOrd="0" destOrd="0" presId="urn:microsoft.com/office/officeart/2005/8/layout/lProcess2"/>
    <dgm:cxn modelId="{48F28265-540F-42F1-AA1C-B625653D08E8}" type="presOf" srcId="{CD1480FD-DEE1-49F9-813F-033E1F53AD69}" destId="{98956444-016D-4AB7-8F6A-21C438C1A7C2}" srcOrd="0" destOrd="0" presId="urn:microsoft.com/office/officeart/2005/8/layout/lProcess2"/>
    <dgm:cxn modelId="{B7D54BA7-E844-43DB-85A2-4E5B98084101}" srcId="{DABD86DD-591E-45D5-AB45-9B6034E921F3}" destId="{BAFA5C14-E228-4C5D-B48E-9E57D9674310}" srcOrd="1" destOrd="0" parTransId="{58E355F2-979F-4239-9D5E-C9760B83017D}" sibTransId="{09BA31F6-9D78-4E8F-87E2-7833BCA98F18}"/>
    <dgm:cxn modelId="{39E10587-9F4C-42DB-843C-97A900663630}" srcId="{EA292373-530C-4EF2-BA6C-10345D0FA355}" destId="{8D3CB22F-9533-4771-9FE2-EC5BDE4E9F13}" srcOrd="2" destOrd="0" parTransId="{1AA328FF-C108-4980-9F9E-2C77A3D51FB1}" sibTransId="{30CC78D0-2A3E-4E5F-8F51-7292E6C047DA}"/>
    <dgm:cxn modelId="{49D0A8D2-02CC-4407-9895-E374EBF7ED01}" srcId="{1DC936B3-0B81-439B-ABE8-0D608456FD0E}" destId="{2124AE15-CBE8-4931-AAB7-02B02F43D5C9}" srcOrd="0" destOrd="0" parTransId="{30F47744-B877-4EA3-B2A7-8A44E6ED0051}" sibTransId="{6F8D6798-954C-46AD-B5EE-B9627DB4C350}"/>
    <dgm:cxn modelId="{0642FF97-709B-4350-AB3B-8D618F1CA8B1}" srcId="{353FABFA-8CF5-4762-8882-CEF67C6A3076}" destId="{1DC936B3-0B81-439B-ABE8-0D608456FD0E}" srcOrd="1" destOrd="0" parTransId="{EEE807B5-245A-40BE-9DC4-6E4A7E4997EA}" sibTransId="{56F4750C-187D-40FE-AF75-0732CEB34013}"/>
    <dgm:cxn modelId="{4B27CAFC-6AD4-40A6-A7A7-64B75020232F}" type="presOf" srcId="{3B2E9E80-8387-49C3-910D-0A3BE560BBE2}" destId="{578A6BF0-C13B-4A08-8607-04638C05494F}" srcOrd="0" destOrd="0" presId="urn:microsoft.com/office/officeart/2005/8/layout/lProcess2"/>
    <dgm:cxn modelId="{3535FA83-E012-4B11-8265-ED8EE2D03C18}" type="presOf" srcId="{DABD86DD-591E-45D5-AB45-9B6034E921F3}" destId="{5DEFD26E-3122-41EE-BFBF-A0388595DA48}" srcOrd="0" destOrd="0" presId="urn:microsoft.com/office/officeart/2005/8/layout/lProcess2"/>
    <dgm:cxn modelId="{65B45A7A-7751-45E4-B9C5-DB2E7D2FEAF3}" type="presOf" srcId="{97CC5AFC-920B-442F-BE02-4899BA42A9E9}" destId="{991D6925-B48C-493B-9E9D-8E0D256AA88C}" srcOrd="0" destOrd="0" presId="urn:microsoft.com/office/officeart/2005/8/layout/lProcess2"/>
    <dgm:cxn modelId="{CFCE6509-5B69-4139-937F-9BF2C0F931F3}" type="presOf" srcId="{3B2E9E80-8387-49C3-910D-0A3BE560BBE2}" destId="{7692D0D0-87DA-4F74-830C-88DA5D04269C}" srcOrd="1" destOrd="0" presId="urn:microsoft.com/office/officeart/2005/8/layout/lProcess2"/>
    <dgm:cxn modelId="{C9A872A0-2DC5-4EE9-B7F5-902E0CCD8884}" srcId="{EA292373-530C-4EF2-BA6C-10345D0FA355}" destId="{CD1480FD-DEE1-49F9-813F-033E1F53AD69}" srcOrd="1" destOrd="0" parTransId="{52C4AFD9-814E-4829-B428-46E63FAA462F}" sibTransId="{0D3CB959-29D8-4769-8FFA-0A1762087205}"/>
    <dgm:cxn modelId="{07DCDF07-0792-472F-9A19-F6CC90AB9D82}" srcId="{1DAA587B-8D75-4510-826D-CC2825AF49A2}" destId="{D6F3DB0A-78FC-417D-977D-536616CD653C}" srcOrd="0" destOrd="0" parTransId="{07F4C1AB-BC27-416E-98FB-61A14031285C}" sibTransId="{32ABE802-6C30-4B2C-A9BD-4CA20C16631F}"/>
    <dgm:cxn modelId="{46027BA5-CCB4-4599-8FA9-F1488015C584}" type="presOf" srcId="{432B998B-10C5-4591-A479-F19D21C9C611}" destId="{E506BEAB-0C89-44F2-B944-9056C04A992B}" srcOrd="0" destOrd="0" presId="urn:microsoft.com/office/officeart/2005/8/layout/lProcess2"/>
    <dgm:cxn modelId="{0B23CD61-D3C6-4422-AE4F-33EAEDB8203C}" type="presOf" srcId="{1971AD0F-0372-43CB-B928-317FBB4231D0}" destId="{856FA6A0-4E2B-40F4-9FC7-883FA9AD03EC}" srcOrd="1" destOrd="0" presId="urn:microsoft.com/office/officeart/2005/8/layout/lProcess2"/>
    <dgm:cxn modelId="{722A4019-7AFD-4417-AC64-4911F83D666F}" type="presOf" srcId="{D4AF9A1B-0D39-4F7A-8E4F-CCD54E247CA6}" destId="{5D7C8E5A-10F2-4EB9-90D8-2FE33EBDEBB0}" srcOrd="0" destOrd="0" presId="urn:microsoft.com/office/officeart/2005/8/layout/lProcess2"/>
    <dgm:cxn modelId="{2906AAD2-40D9-42B6-B219-7C32DF587A88}" srcId="{52571AC2-D8AA-4967-AA1E-1B64C3BF5B62}" destId="{58728771-5228-4D10-B07B-CF098C9BA4F1}" srcOrd="0" destOrd="0" parTransId="{8DDEAA22-6BB1-41A9-ADCF-BD7C68B04131}" sibTransId="{6F0C7C69-8295-4FB3-B6C3-4DFC86EFDE8A}"/>
    <dgm:cxn modelId="{4DA3D0CD-6BE6-4353-B91A-0C095987D599}" type="presOf" srcId="{8D6A3EA9-D2D1-4EAD-B862-F09A2A639CDA}" destId="{C67FA8E7-05AB-415D-8AA5-B86B600E6451}" srcOrd="0" destOrd="0" presId="urn:microsoft.com/office/officeart/2005/8/layout/lProcess2"/>
    <dgm:cxn modelId="{3ED5CCFB-5B60-4A74-A477-8A1B64EDFEB0}" type="presOf" srcId="{EA292373-530C-4EF2-BA6C-10345D0FA355}" destId="{59AEE45A-00B5-4D37-9691-35D3B9B429A3}" srcOrd="0" destOrd="0" presId="urn:microsoft.com/office/officeart/2005/8/layout/lProcess2"/>
    <dgm:cxn modelId="{C4AA0CF9-C2CF-426A-A92C-D9CB4C4EB3D5}" type="presOf" srcId="{2FCF4358-6010-48CE-873D-4AA0D94C0BC6}" destId="{40F7EED1-8653-4AE0-969D-E7AAFEFFECE8}" srcOrd="0" destOrd="0" presId="urn:microsoft.com/office/officeart/2005/8/layout/lProcess2"/>
    <dgm:cxn modelId="{9336FC81-4675-47AD-AD3A-F33D8D9894CA}" srcId="{353FABFA-8CF5-4762-8882-CEF67C6A3076}" destId="{52571AC2-D8AA-4967-AA1E-1B64C3BF5B62}" srcOrd="5" destOrd="0" parTransId="{3857A0E8-5704-41BD-BF31-14C53E1519C6}" sibTransId="{311A9CA6-5934-4BEB-9684-E5005F6928CE}"/>
    <dgm:cxn modelId="{356152B7-3320-4353-8855-F73835D46918}" srcId="{52571AC2-D8AA-4967-AA1E-1B64C3BF5B62}" destId="{8D6A3EA9-D2D1-4EAD-B862-F09A2A639CDA}" srcOrd="3" destOrd="0" parTransId="{F0990601-9560-44D3-A66B-B0EDA038619D}" sibTransId="{1A241748-2DD5-4A09-9723-897B98436CB6}"/>
    <dgm:cxn modelId="{C581AC16-8013-41A8-B6D6-811FD54974F6}" type="presOf" srcId="{1971AD0F-0372-43CB-B928-317FBB4231D0}" destId="{1F6FFBD3-9006-4246-A155-989B6B0D2D50}" srcOrd="0" destOrd="0" presId="urn:microsoft.com/office/officeart/2005/8/layout/lProcess2"/>
    <dgm:cxn modelId="{FE538690-6BB1-4D83-ACC1-20DC0B9CB265}" type="presOf" srcId="{353FABFA-8CF5-4762-8882-CEF67C6A3076}" destId="{5B5C0820-63D6-4695-A7FD-17A3FF8CDB12}" srcOrd="0" destOrd="0" presId="urn:microsoft.com/office/officeart/2005/8/layout/lProcess2"/>
    <dgm:cxn modelId="{5F7E6AEE-586B-4FDF-9F2C-67AB14260615}" type="presParOf" srcId="{5B5C0820-63D6-4695-A7FD-17A3FF8CDB12}" destId="{AE640BA8-CB22-437A-984F-164023BEA7E8}" srcOrd="0" destOrd="0" presId="urn:microsoft.com/office/officeart/2005/8/layout/lProcess2"/>
    <dgm:cxn modelId="{3BF26DAD-B4B2-4D01-9C68-CA9806A15B08}" type="presParOf" srcId="{AE640BA8-CB22-437A-984F-164023BEA7E8}" destId="{59AEE45A-00B5-4D37-9691-35D3B9B429A3}" srcOrd="0" destOrd="0" presId="urn:microsoft.com/office/officeart/2005/8/layout/lProcess2"/>
    <dgm:cxn modelId="{FADB8125-5527-497E-9C87-475B7A86A737}" type="presParOf" srcId="{AE640BA8-CB22-437A-984F-164023BEA7E8}" destId="{067A77CD-4C86-4EA1-81AB-DC462475AA76}" srcOrd="1" destOrd="0" presId="urn:microsoft.com/office/officeart/2005/8/layout/lProcess2"/>
    <dgm:cxn modelId="{544BC4BB-2F41-4A3D-BF3C-C5D234C7C6E7}" type="presParOf" srcId="{AE640BA8-CB22-437A-984F-164023BEA7E8}" destId="{6432A004-A29F-4DCF-BAA6-57F4C9CA6D8F}" srcOrd="2" destOrd="0" presId="urn:microsoft.com/office/officeart/2005/8/layout/lProcess2"/>
    <dgm:cxn modelId="{98A4FAEF-B8BB-4470-88D0-9AC8BB9344D0}" type="presParOf" srcId="{6432A004-A29F-4DCF-BAA6-57F4C9CA6D8F}" destId="{92A141AF-32E6-4D7F-A7AD-07B60BA61F19}" srcOrd="0" destOrd="0" presId="urn:microsoft.com/office/officeart/2005/8/layout/lProcess2"/>
    <dgm:cxn modelId="{07BDBC65-E679-4DDC-A916-D4BD525F931D}" type="presParOf" srcId="{92A141AF-32E6-4D7F-A7AD-07B60BA61F19}" destId="{E506BEAB-0C89-44F2-B944-9056C04A992B}" srcOrd="0" destOrd="0" presId="urn:microsoft.com/office/officeart/2005/8/layout/lProcess2"/>
    <dgm:cxn modelId="{31E9DD78-7AF4-4974-B247-19D186AE203F}" type="presParOf" srcId="{92A141AF-32E6-4D7F-A7AD-07B60BA61F19}" destId="{AE9910DE-E1DA-4DBF-A26C-B398A5C68A6C}" srcOrd="1" destOrd="0" presId="urn:microsoft.com/office/officeart/2005/8/layout/lProcess2"/>
    <dgm:cxn modelId="{7346B370-403D-42A3-9BDD-2DE76FC5C825}" type="presParOf" srcId="{92A141AF-32E6-4D7F-A7AD-07B60BA61F19}" destId="{98956444-016D-4AB7-8F6A-21C438C1A7C2}" srcOrd="2" destOrd="0" presId="urn:microsoft.com/office/officeart/2005/8/layout/lProcess2"/>
    <dgm:cxn modelId="{23640655-C29C-41AB-B02C-7EB043A513E8}" type="presParOf" srcId="{92A141AF-32E6-4D7F-A7AD-07B60BA61F19}" destId="{83B532D8-45F0-4F8F-A521-18E0752FC3AE}" srcOrd="3" destOrd="0" presId="urn:microsoft.com/office/officeart/2005/8/layout/lProcess2"/>
    <dgm:cxn modelId="{FABC6BA2-9D4C-4CAB-92E7-4162D0F509A2}" type="presParOf" srcId="{92A141AF-32E6-4D7F-A7AD-07B60BA61F19}" destId="{8A31AF3B-5948-4666-9DB4-2450957EE2E4}" srcOrd="4" destOrd="0" presId="urn:microsoft.com/office/officeart/2005/8/layout/lProcess2"/>
    <dgm:cxn modelId="{C58BF90D-28CE-4DDD-9968-ADB2855A1EB7}" type="presParOf" srcId="{92A141AF-32E6-4D7F-A7AD-07B60BA61F19}" destId="{60152DF7-6206-454C-B426-11CC7C60D838}" srcOrd="5" destOrd="0" presId="urn:microsoft.com/office/officeart/2005/8/layout/lProcess2"/>
    <dgm:cxn modelId="{590F1F60-03C2-41EC-B874-306EA9C40AE0}" type="presParOf" srcId="{92A141AF-32E6-4D7F-A7AD-07B60BA61F19}" destId="{991D6925-B48C-493B-9E9D-8E0D256AA88C}" srcOrd="6" destOrd="0" presId="urn:microsoft.com/office/officeart/2005/8/layout/lProcess2"/>
    <dgm:cxn modelId="{90DD5E94-73DD-4B73-9CAF-9193CAC87A61}" type="presParOf" srcId="{5B5C0820-63D6-4695-A7FD-17A3FF8CDB12}" destId="{AD485562-3F8E-4160-B42B-3BCF042CE426}" srcOrd="1" destOrd="0" presId="urn:microsoft.com/office/officeart/2005/8/layout/lProcess2"/>
    <dgm:cxn modelId="{BB64B4A6-8104-4E5A-8014-50D8CC57F5F5}" type="presParOf" srcId="{5B5C0820-63D6-4695-A7FD-17A3FF8CDB12}" destId="{E2E12998-A5C3-4D31-BFE7-4C5EAA6B04A0}" srcOrd="2" destOrd="0" presId="urn:microsoft.com/office/officeart/2005/8/layout/lProcess2"/>
    <dgm:cxn modelId="{E83E3895-68BA-4415-9FE2-A7B94D401F28}" type="presParOf" srcId="{E2E12998-A5C3-4D31-BFE7-4C5EAA6B04A0}" destId="{613B59E9-4CE1-4CD0-BD1D-F0BF6F56FECC}" srcOrd="0" destOrd="0" presId="urn:microsoft.com/office/officeart/2005/8/layout/lProcess2"/>
    <dgm:cxn modelId="{82F16C63-E005-440C-A7EA-1DA4EBA3746D}" type="presParOf" srcId="{E2E12998-A5C3-4D31-BFE7-4C5EAA6B04A0}" destId="{AD57A4D7-8594-469E-B075-CBE2AB3662AD}" srcOrd="1" destOrd="0" presId="urn:microsoft.com/office/officeart/2005/8/layout/lProcess2"/>
    <dgm:cxn modelId="{9DDE5F8E-08B4-4DB8-9598-FAC5D9A2F91D}" type="presParOf" srcId="{E2E12998-A5C3-4D31-BFE7-4C5EAA6B04A0}" destId="{BB7D3B04-CCBB-44F0-A4E2-46DB16664221}" srcOrd="2" destOrd="0" presId="urn:microsoft.com/office/officeart/2005/8/layout/lProcess2"/>
    <dgm:cxn modelId="{4D014600-F4DD-48A2-99EA-76BE412F7A93}" type="presParOf" srcId="{BB7D3B04-CCBB-44F0-A4E2-46DB16664221}" destId="{0DB854C9-9DCA-4C41-A0B7-C6035FED109C}" srcOrd="0" destOrd="0" presId="urn:microsoft.com/office/officeart/2005/8/layout/lProcess2"/>
    <dgm:cxn modelId="{701BFEB3-2544-4448-8998-9F75C5B25D72}" type="presParOf" srcId="{0DB854C9-9DCA-4C41-A0B7-C6035FED109C}" destId="{048A1C85-15B8-492B-AFF2-5213127C0F72}" srcOrd="0" destOrd="0" presId="urn:microsoft.com/office/officeart/2005/8/layout/lProcess2"/>
    <dgm:cxn modelId="{E187C632-F5A3-426F-AB9B-A2C800AE5781}" type="presParOf" srcId="{0DB854C9-9DCA-4C41-A0B7-C6035FED109C}" destId="{5777FDC5-A9DB-494C-8666-7045E23813A6}" srcOrd="1" destOrd="0" presId="urn:microsoft.com/office/officeart/2005/8/layout/lProcess2"/>
    <dgm:cxn modelId="{75362A11-C8D7-428D-A045-7F3C4C0ADE91}" type="presParOf" srcId="{0DB854C9-9DCA-4C41-A0B7-C6035FED109C}" destId="{B6C4B06E-9533-4D13-B981-EBD453251940}" srcOrd="2" destOrd="0" presId="urn:microsoft.com/office/officeart/2005/8/layout/lProcess2"/>
    <dgm:cxn modelId="{36D5F391-15A9-4797-8FC5-8DDB6E698CF7}" type="presParOf" srcId="{5B5C0820-63D6-4695-A7FD-17A3FF8CDB12}" destId="{5BEC828A-7258-44FD-BC86-C89921F3F8A2}" srcOrd="3" destOrd="0" presId="urn:microsoft.com/office/officeart/2005/8/layout/lProcess2"/>
    <dgm:cxn modelId="{B299CFB2-CE13-47F7-A6DB-A0C803C56742}" type="presParOf" srcId="{5B5C0820-63D6-4695-A7FD-17A3FF8CDB12}" destId="{2E6C437C-778E-49C9-9F35-683BF3E9DA06}" srcOrd="4" destOrd="0" presId="urn:microsoft.com/office/officeart/2005/8/layout/lProcess2"/>
    <dgm:cxn modelId="{99FFC0BA-190E-4E47-9ADB-2055D292DC6F}" type="presParOf" srcId="{2E6C437C-778E-49C9-9F35-683BF3E9DA06}" destId="{5DEFD26E-3122-41EE-BFBF-A0388595DA48}" srcOrd="0" destOrd="0" presId="urn:microsoft.com/office/officeart/2005/8/layout/lProcess2"/>
    <dgm:cxn modelId="{25DC1EAE-3D6A-482E-8696-0805D92E7054}" type="presParOf" srcId="{2E6C437C-778E-49C9-9F35-683BF3E9DA06}" destId="{DCA90753-38A3-40AD-B7C2-50AA25AC562A}" srcOrd="1" destOrd="0" presId="urn:microsoft.com/office/officeart/2005/8/layout/lProcess2"/>
    <dgm:cxn modelId="{DF71F5AE-FDE4-4A7B-ACD0-5B448477594A}" type="presParOf" srcId="{2E6C437C-778E-49C9-9F35-683BF3E9DA06}" destId="{E0DC3194-4492-49EA-BA54-7AD20FE2E8C3}" srcOrd="2" destOrd="0" presId="urn:microsoft.com/office/officeart/2005/8/layout/lProcess2"/>
    <dgm:cxn modelId="{D80E839A-1FC5-4781-90C0-CB22D1B5619C}" type="presParOf" srcId="{E0DC3194-4492-49EA-BA54-7AD20FE2E8C3}" destId="{E4A05820-FE71-4204-A3A6-896873318605}" srcOrd="0" destOrd="0" presId="urn:microsoft.com/office/officeart/2005/8/layout/lProcess2"/>
    <dgm:cxn modelId="{12FCA70B-D090-4405-920D-0A9EE1CA0264}" type="presParOf" srcId="{E4A05820-FE71-4204-A3A6-896873318605}" destId="{4BD9DFFF-F548-4F12-8647-8CD4FA172562}" srcOrd="0" destOrd="0" presId="urn:microsoft.com/office/officeart/2005/8/layout/lProcess2"/>
    <dgm:cxn modelId="{0641B2E2-1835-4EAD-B7C4-2B0BC30E250F}" type="presParOf" srcId="{E4A05820-FE71-4204-A3A6-896873318605}" destId="{F2F0C52B-266D-4706-A73B-4D0AFE29A10A}" srcOrd="1" destOrd="0" presId="urn:microsoft.com/office/officeart/2005/8/layout/lProcess2"/>
    <dgm:cxn modelId="{9B0A4A1D-3E30-4367-BEAF-1D262D9B7167}" type="presParOf" srcId="{E4A05820-FE71-4204-A3A6-896873318605}" destId="{0FB414C9-4750-4690-94DD-09D254D652F9}" srcOrd="2" destOrd="0" presId="urn:microsoft.com/office/officeart/2005/8/layout/lProcess2"/>
    <dgm:cxn modelId="{43F2BD0E-5E16-464C-8EBC-82A76F4052F0}" type="presParOf" srcId="{5B5C0820-63D6-4695-A7FD-17A3FF8CDB12}" destId="{85E1850C-973B-419B-989A-ABF820EE78C1}" srcOrd="5" destOrd="0" presId="urn:microsoft.com/office/officeart/2005/8/layout/lProcess2"/>
    <dgm:cxn modelId="{C71C97AC-9714-426D-8046-05D6BB38C48F}" type="presParOf" srcId="{5B5C0820-63D6-4695-A7FD-17A3FF8CDB12}" destId="{AD5BB80B-251A-4577-B53B-4B0B032DFC8C}" srcOrd="6" destOrd="0" presId="urn:microsoft.com/office/officeart/2005/8/layout/lProcess2"/>
    <dgm:cxn modelId="{DC3EEB38-B30D-4F57-B2CF-8FB1F9343864}" type="presParOf" srcId="{AD5BB80B-251A-4577-B53B-4B0B032DFC8C}" destId="{CAB7D2BD-2038-4160-A84A-401B3B368CD7}" srcOrd="0" destOrd="0" presId="urn:microsoft.com/office/officeart/2005/8/layout/lProcess2"/>
    <dgm:cxn modelId="{1BE5CB80-0C0B-4FAD-8355-CB852B68ED28}" type="presParOf" srcId="{AD5BB80B-251A-4577-B53B-4B0B032DFC8C}" destId="{98F971BE-3BAA-4A74-9153-2126208C98C6}" srcOrd="1" destOrd="0" presId="urn:microsoft.com/office/officeart/2005/8/layout/lProcess2"/>
    <dgm:cxn modelId="{655765AE-4774-4BE2-979B-9525D096B0FA}" type="presParOf" srcId="{AD5BB80B-251A-4577-B53B-4B0B032DFC8C}" destId="{5E8A3930-A7DB-49E5-B2A7-F47B36B113FF}" srcOrd="2" destOrd="0" presId="urn:microsoft.com/office/officeart/2005/8/layout/lProcess2"/>
    <dgm:cxn modelId="{66A3965F-295B-452F-B147-CC3F649C31F5}" type="presParOf" srcId="{5E8A3930-A7DB-49E5-B2A7-F47B36B113FF}" destId="{3E8D1F2F-44AF-41D7-8871-3D6AE1E5064A}" srcOrd="0" destOrd="0" presId="urn:microsoft.com/office/officeart/2005/8/layout/lProcess2"/>
    <dgm:cxn modelId="{0AE5B45B-B9AE-45A7-A6FB-9F69812213C4}" type="presParOf" srcId="{3E8D1F2F-44AF-41D7-8871-3D6AE1E5064A}" destId="{E562E36C-92CC-4849-8842-A27D3F0E6EC8}" srcOrd="0" destOrd="0" presId="urn:microsoft.com/office/officeart/2005/8/layout/lProcess2"/>
    <dgm:cxn modelId="{BDBF83E7-2C40-4B95-A585-0ECF79B90FE9}" type="presParOf" srcId="{3E8D1F2F-44AF-41D7-8871-3D6AE1E5064A}" destId="{0CE85126-74F0-4A81-B244-B598383A134E}" srcOrd="1" destOrd="0" presId="urn:microsoft.com/office/officeart/2005/8/layout/lProcess2"/>
    <dgm:cxn modelId="{58BF7C73-29EA-4504-96EA-364E2F2A4F26}" type="presParOf" srcId="{3E8D1F2F-44AF-41D7-8871-3D6AE1E5064A}" destId="{5D7C8E5A-10F2-4EB9-90D8-2FE33EBDEBB0}" srcOrd="2" destOrd="0" presId="urn:microsoft.com/office/officeart/2005/8/layout/lProcess2"/>
    <dgm:cxn modelId="{883CECB8-F7AA-42FC-B1E3-757605A5C12F}" type="presParOf" srcId="{5B5C0820-63D6-4695-A7FD-17A3FF8CDB12}" destId="{EE58B601-BAA6-431C-A46C-95C54AE9BCC3}" srcOrd="7" destOrd="0" presId="urn:microsoft.com/office/officeart/2005/8/layout/lProcess2"/>
    <dgm:cxn modelId="{761AB2F0-1D7A-4C0B-95B5-49906833F3EE}" type="presParOf" srcId="{5B5C0820-63D6-4695-A7FD-17A3FF8CDB12}" destId="{04005478-9AB9-4770-8B33-C6A8E083FB01}" srcOrd="8" destOrd="0" presId="urn:microsoft.com/office/officeart/2005/8/layout/lProcess2"/>
    <dgm:cxn modelId="{15539F5F-8F3B-44E0-950E-931663572B30}" type="presParOf" srcId="{04005478-9AB9-4770-8B33-C6A8E083FB01}" destId="{578A6BF0-C13B-4A08-8607-04638C05494F}" srcOrd="0" destOrd="0" presId="urn:microsoft.com/office/officeart/2005/8/layout/lProcess2"/>
    <dgm:cxn modelId="{FF09935E-68F8-475C-93DB-8D6FBACA5535}" type="presParOf" srcId="{04005478-9AB9-4770-8B33-C6A8E083FB01}" destId="{7692D0D0-87DA-4F74-830C-88DA5D04269C}" srcOrd="1" destOrd="0" presId="urn:microsoft.com/office/officeart/2005/8/layout/lProcess2"/>
    <dgm:cxn modelId="{D66C3E20-F109-40F0-9CCE-4A7B6462CF9E}" type="presParOf" srcId="{04005478-9AB9-4770-8B33-C6A8E083FB01}" destId="{B44D6E74-1970-4D64-81D8-4E6A2881ADEF}" srcOrd="2" destOrd="0" presId="urn:microsoft.com/office/officeart/2005/8/layout/lProcess2"/>
    <dgm:cxn modelId="{92F037AC-E0D7-4FE9-82E9-A26D357D93C8}" type="presParOf" srcId="{B44D6E74-1970-4D64-81D8-4E6A2881ADEF}" destId="{4D7F32BD-84A7-4224-B728-ADB15F4745DE}" srcOrd="0" destOrd="0" presId="urn:microsoft.com/office/officeart/2005/8/layout/lProcess2"/>
    <dgm:cxn modelId="{3DCEFF3C-DF1C-4942-A487-B2E5C34099B0}" type="presParOf" srcId="{4D7F32BD-84A7-4224-B728-ADB15F4745DE}" destId="{40F7EED1-8653-4AE0-969D-E7AAFEFFECE8}" srcOrd="0" destOrd="0" presId="urn:microsoft.com/office/officeart/2005/8/layout/lProcess2"/>
    <dgm:cxn modelId="{6CDBBB47-5465-4CA3-B58A-F9E8106AFD16}" type="presParOf" srcId="{4D7F32BD-84A7-4224-B728-ADB15F4745DE}" destId="{D7C17D53-9061-4773-A193-65AEFD2CE1CF}" srcOrd="1" destOrd="0" presId="urn:microsoft.com/office/officeart/2005/8/layout/lProcess2"/>
    <dgm:cxn modelId="{D9C857DA-682E-4767-8164-A79174680D53}" type="presParOf" srcId="{4D7F32BD-84A7-4224-B728-ADB15F4745DE}" destId="{2C37886C-B509-443A-95C7-A756855DE3BD}" srcOrd="2" destOrd="0" presId="urn:microsoft.com/office/officeart/2005/8/layout/lProcess2"/>
    <dgm:cxn modelId="{E334D7E6-F844-4230-BBB6-BA7D525C6505}" type="presParOf" srcId="{5B5C0820-63D6-4695-A7FD-17A3FF8CDB12}" destId="{E3AC6B8F-46F0-4FDE-B779-BAC4768D985A}" srcOrd="9" destOrd="0" presId="urn:microsoft.com/office/officeart/2005/8/layout/lProcess2"/>
    <dgm:cxn modelId="{2A44FA64-B6D0-45C1-AE66-FEF9B4617C03}" type="presParOf" srcId="{5B5C0820-63D6-4695-A7FD-17A3FF8CDB12}" destId="{087F0891-BAE7-4924-9256-A9AA6EF52433}" srcOrd="10" destOrd="0" presId="urn:microsoft.com/office/officeart/2005/8/layout/lProcess2"/>
    <dgm:cxn modelId="{FFBBA09E-6E9E-4944-AD6C-5B23CDA2AE3C}" type="presParOf" srcId="{087F0891-BAE7-4924-9256-A9AA6EF52433}" destId="{1A473E1F-F2D3-4FD6-B7BE-465D72B00D0B}" srcOrd="0" destOrd="0" presId="urn:microsoft.com/office/officeart/2005/8/layout/lProcess2"/>
    <dgm:cxn modelId="{0C6D427A-27AE-41A1-89FA-FCA5ADD2F9D1}" type="presParOf" srcId="{087F0891-BAE7-4924-9256-A9AA6EF52433}" destId="{259072E1-E181-49C8-8FBA-135444DBCE44}" srcOrd="1" destOrd="0" presId="urn:microsoft.com/office/officeart/2005/8/layout/lProcess2"/>
    <dgm:cxn modelId="{A8D7BE78-4683-4112-B9FE-E27DE5AF9DC8}" type="presParOf" srcId="{087F0891-BAE7-4924-9256-A9AA6EF52433}" destId="{5E58F002-7537-4494-87F3-06CEE287A62B}" srcOrd="2" destOrd="0" presId="urn:microsoft.com/office/officeart/2005/8/layout/lProcess2"/>
    <dgm:cxn modelId="{C02456E1-DD75-4B77-BDA4-843E0C979525}" type="presParOf" srcId="{5E58F002-7537-4494-87F3-06CEE287A62B}" destId="{79B7795C-A8D4-4619-9035-4A53A3C9D75D}" srcOrd="0" destOrd="0" presId="urn:microsoft.com/office/officeart/2005/8/layout/lProcess2"/>
    <dgm:cxn modelId="{E641DAE6-6638-4E4B-84C1-0F669FF7FEAD}" type="presParOf" srcId="{79B7795C-A8D4-4619-9035-4A53A3C9D75D}" destId="{CFB566A5-DF21-45FF-8C03-F47FE2B50057}" srcOrd="0" destOrd="0" presId="urn:microsoft.com/office/officeart/2005/8/layout/lProcess2"/>
    <dgm:cxn modelId="{539C5F47-ECC3-4626-A221-8368EB0FD836}" type="presParOf" srcId="{79B7795C-A8D4-4619-9035-4A53A3C9D75D}" destId="{844950EB-3DBC-4D1B-96D9-C3A61856805B}" srcOrd="1" destOrd="0" presId="urn:microsoft.com/office/officeart/2005/8/layout/lProcess2"/>
    <dgm:cxn modelId="{5CEDFBC1-BFB8-4DB7-9B53-19C0D566ECAC}" type="presParOf" srcId="{79B7795C-A8D4-4619-9035-4A53A3C9D75D}" destId="{840B4F4B-B7BD-4890-BEEC-D51933307757}" srcOrd="2" destOrd="0" presId="urn:microsoft.com/office/officeart/2005/8/layout/lProcess2"/>
    <dgm:cxn modelId="{A6C81102-FEBD-447B-9FEA-C3F81534DA4D}" type="presParOf" srcId="{79B7795C-A8D4-4619-9035-4A53A3C9D75D}" destId="{DDFB6EE6-7A35-44D0-8A56-4FA12C223B8F}" srcOrd="3" destOrd="0" presId="urn:microsoft.com/office/officeart/2005/8/layout/lProcess2"/>
    <dgm:cxn modelId="{49330A81-2AA3-4D3E-8A4E-6DCD07628DC5}" type="presParOf" srcId="{79B7795C-A8D4-4619-9035-4A53A3C9D75D}" destId="{25120AA8-32A7-4613-BE62-00D1EB9AC00D}" srcOrd="4" destOrd="0" presId="urn:microsoft.com/office/officeart/2005/8/layout/lProcess2"/>
    <dgm:cxn modelId="{6DB319FB-9CFA-42AC-BB26-1F26E021709E}" type="presParOf" srcId="{79B7795C-A8D4-4619-9035-4A53A3C9D75D}" destId="{FCD875E2-79E1-4D0D-B0C9-62B6AD3CCFDA}" srcOrd="5" destOrd="0" presId="urn:microsoft.com/office/officeart/2005/8/layout/lProcess2"/>
    <dgm:cxn modelId="{B9B59D40-B4BD-43AF-955C-D5FAD8864FF5}" type="presParOf" srcId="{79B7795C-A8D4-4619-9035-4A53A3C9D75D}" destId="{C67FA8E7-05AB-415D-8AA5-B86B600E6451}" srcOrd="6" destOrd="0" presId="urn:microsoft.com/office/officeart/2005/8/layout/lProcess2"/>
    <dgm:cxn modelId="{9367CB41-8408-43DC-86A5-7BC83F233E49}" type="presParOf" srcId="{5B5C0820-63D6-4695-A7FD-17A3FF8CDB12}" destId="{56A5876A-731D-4DA2-BA5E-60471DED513B}" srcOrd="11" destOrd="0" presId="urn:microsoft.com/office/officeart/2005/8/layout/lProcess2"/>
    <dgm:cxn modelId="{6F3A6172-86E5-4260-8F33-5E2D3916FAD4}" type="presParOf" srcId="{5B5C0820-63D6-4695-A7FD-17A3FF8CDB12}" destId="{A0B6F639-ED91-4897-B1F7-F2A60BCB5A50}" srcOrd="12" destOrd="0" presId="urn:microsoft.com/office/officeart/2005/8/layout/lProcess2"/>
    <dgm:cxn modelId="{5A0734B7-9C34-46EE-95B0-ED2F963B1BD4}" type="presParOf" srcId="{A0B6F639-ED91-4897-B1F7-F2A60BCB5A50}" destId="{1F6FFBD3-9006-4246-A155-989B6B0D2D50}" srcOrd="0" destOrd="0" presId="urn:microsoft.com/office/officeart/2005/8/layout/lProcess2"/>
    <dgm:cxn modelId="{AF48C44A-9A32-4A6E-BFFF-1D97254A17CA}" type="presParOf" srcId="{A0B6F639-ED91-4897-B1F7-F2A60BCB5A50}" destId="{856FA6A0-4E2B-40F4-9FC7-883FA9AD03EC}" srcOrd="1" destOrd="0" presId="urn:microsoft.com/office/officeart/2005/8/layout/lProcess2"/>
    <dgm:cxn modelId="{2496F406-7EE8-4786-89B5-416BB0112E3C}" type="presParOf" srcId="{A0B6F639-ED91-4897-B1F7-F2A60BCB5A50}" destId="{79E61E7B-7F68-4D79-B1D5-C0DA9634F614}" srcOrd="2" destOrd="0" presId="urn:microsoft.com/office/officeart/2005/8/layout/lProcess2"/>
    <dgm:cxn modelId="{966321D6-FF6A-4BED-8FAC-AB6CE85E90F8}" type="presParOf" srcId="{79E61E7B-7F68-4D79-B1D5-C0DA9634F614}" destId="{85730ECC-C40C-4B11-8BC3-BB1F05FB7F9A}" srcOrd="0" destOrd="0" presId="urn:microsoft.com/office/officeart/2005/8/layout/lProcess2"/>
    <dgm:cxn modelId="{398C4BB1-9ACC-49F2-B275-C93D2ECBA9A0}" type="presParOf" srcId="{85730ECC-C40C-4B11-8BC3-BB1F05FB7F9A}" destId="{F21B1928-61D9-4DF0-A877-293013FC889B}" srcOrd="0" destOrd="0" presId="urn:microsoft.com/office/officeart/2005/8/layout/lProcess2"/>
    <dgm:cxn modelId="{A1B7031A-900F-4D70-8EB4-ED926866E6C9}" type="presParOf" srcId="{85730ECC-C40C-4B11-8BC3-BB1F05FB7F9A}" destId="{B3D64DC4-C20F-48A0-A481-7ADACD1EC2ED}" srcOrd="1" destOrd="0" presId="urn:microsoft.com/office/officeart/2005/8/layout/lProcess2"/>
    <dgm:cxn modelId="{7767CD41-E286-4EB6-9C31-FD60CBBE6927}" type="presParOf" srcId="{85730ECC-C40C-4B11-8BC3-BB1F05FB7F9A}" destId="{AE4C9C3D-86C8-4796-A9C4-C9ADD78ACC8A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D3CF97-7A74-44CA-931C-7A887BF2B492}" type="doc">
      <dgm:prSet loTypeId="urn:microsoft.com/office/officeart/2005/8/layout/hierarchy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E35C18F-2486-4D9A-AF59-C715D3C76DAC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i="1" dirty="0">
              <a:latin typeface="Cambria" pitchFamily="18" charset="0"/>
            </a:rPr>
            <a:t>Технологические</a:t>
          </a:r>
          <a:r>
            <a:rPr lang="ru-RU" sz="2400" b="1" dirty="0">
              <a:latin typeface="Cambria" pitchFamily="18" charset="0"/>
            </a:rPr>
            <a:t> </a:t>
          </a:r>
          <a:r>
            <a:rPr lang="ru-RU" sz="2400" b="1" i="1" dirty="0">
              <a:latin typeface="Cambria" pitchFamily="18" charset="0"/>
            </a:rPr>
            <a:t>характеристики </a:t>
          </a:r>
          <a:r>
            <a:rPr lang="ru-RU" sz="2400" b="1" i="1" dirty="0" smtClean="0">
              <a:latin typeface="Cambria" pitchFamily="18" charset="0"/>
            </a:rPr>
            <a:t/>
          </a:r>
          <a:br>
            <a:rPr lang="ru-RU" sz="2400" b="1" i="1" dirty="0" smtClean="0">
              <a:latin typeface="Cambria" pitchFamily="18" charset="0"/>
            </a:rPr>
          </a:br>
          <a:r>
            <a:rPr lang="ru-RU" sz="2400" b="1" i="1" dirty="0" smtClean="0">
              <a:latin typeface="Cambria" pitchFamily="18" charset="0"/>
            </a:rPr>
            <a:t>электронного </a:t>
          </a:r>
          <a:r>
            <a:rPr lang="ru-RU" sz="2400" b="1" i="1" dirty="0">
              <a:latin typeface="Cambria" pitchFamily="18" charset="0"/>
            </a:rPr>
            <a:t>документа</a:t>
          </a:r>
        </a:p>
      </dgm:t>
    </dgm:pt>
    <dgm:pt modelId="{A7F2A153-2314-4C0C-A63D-E03B55A411C5}" type="par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673CD2B2-1347-49BB-9651-974D03F83B14}" type="sib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F017E70B-47E9-4CE2-AECB-59A289D7A055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Технология </a:t>
          </a:r>
          <a:r>
            <a:rPr lang="ru-RU" sz="2200" b="1" dirty="0" err="1" smtClean="0"/>
            <a:t>распост-ранения</a:t>
          </a:r>
          <a:endParaRPr lang="ru-RU" sz="2200" b="1" dirty="0"/>
        </a:p>
      </dgm:t>
    </dgm:pt>
    <dgm:pt modelId="{793B745A-3E68-41C7-B964-F2AB1F2DA7F9}" type="par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40AFD0FE-E752-47EE-A03E-1A160026C080}" type="sib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AF1B9719-9D67-4671-B207-94DBB9572FC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Режим </a:t>
          </a:r>
          <a:r>
            <a:rPr lang="ru-RU" sz="2200" b="1" dirty="0" smtClean="0"/>
            <a:t>доступа</a:t>
          </a:r>
          <a:endParaRPr lang="ru-RU" sz="2200" b="1" dirty="0"/>
        </a:p>
      </dgm:t>
    </dgm:pt>
    <dgm:pt modelId="{98469444-5381-4FD0-8E53-66507495D0D9}" type="par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DFFB9C03-0DB0-4302-BFCD-9CE2655FD8E3}" type="sib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14BB9E85-701A-4405-9748-7004F50C319F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Характер </a:t>
          </a:r>
          <a:r>
            <a:rPr lang="ru-RU" sz="2200" b="1" dirty="0" err="1" smtClean="0"/>
            <a:t>взаимо-действия</a:t>
          </a:r>
          <a:r>
            <a:rPr lang="ru-RU" sz="2200" b="1" dirty="0" smtClean="0"/>
            <a:t> </a:t>
          </a:r>
          <a:br>
            <a:rPr lang="ru-RU" sz="2200" b="1" dirty="0" smtClean="0"/>
          </a:br>
          <a:r>
            <a:rPr lang="ru-RU" sz="2200" b="1" dirty="0" smtClean="0"/>
            <a:t>с </a:t>
          </a:r>
          <a:r>
            <a:rPr lang="ru-RU" sz="2200" b="1" dirty="0" err="1" smtClean="0"/>
            <a:t>пользо-вателем</a:t>
          </a:r>
          <a:endParaRPr lang="ru-RU" sz="2200" b="1" dirty="0"/>
        </a:p>
      </dgm:t>
    </dgm:pt>
    <dgm:pt modelId="{EF5B2F05-9D38-47E3-BF80-9DB72FC51206}" type="par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E132BBB2-C81E-4F86-A949-4BAB565C4B09}" type="sib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0DB931A4-1F2A-4E74-B2F4-C4E43DE5E966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Условия </a:t>
          </a:r>
          <a:r>
            <a:rPr lang="ru-RU" sz="2200" b="1" dirty="0" err="1" smtClean="0"/>
            <a:t>воспроиз-ведения</a:t>
          </a:r>
          <a:endParaRPr lang="ru-RU" sz="2200" b="1" dirty="0"/>
        </a:p>
      </dgm:t>
    </dgm:pt>
    <dgm:pt modelId="{4816ACEA-4B2E-4328-A72A-342569C6810E}" type="parTrans" cxnId="{21F5285D-395B-41B7-A181-06CB0141F279}">
      <dgm:prSet/>
      <dgm:spPr/>
      <dgm:t>
        <a:bodyPr/>
        <a:lstStyle/>
        <a:p>
          <a:endParaRPr lang="ru-RU" b="1"/>
        </a:p>
      </dgm:t>
    </dgm:pt>
    <dgm:pt modelId="{44EAF665-2C35-424A-80B7-E34ADBEA18D6}" type="sibTrans" cxnId="{21F5285D-395B-41B7-A181-06CB0141F279}">
      <dgm:prSet/>
      <dgm:spPr/>
      <dgm:t>
        <a:bodyPr/>
        <a:lstStyle/>
        <a:p>
          <a:endParaRPr lang="ru-RU" b="1"/>
        </a:p>
      </dgm:t>
    </dgm:pt>
    <dgm:pt modelId="{29DFD237-14B0-41C6-A30D-42398F8A25B1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Способ установки</a:t>
          </a:r>
        </a:p>
      </dgm:t>
    </dgm:pt>
    <dgm:pt modelId="{DD83E62E-9D28-4728-AF34-B36935BE31EB}" type="parTrans" cxnId="{DFA81482-893B-4C4B-94E6-67630F76BE5C}">
      <dgm:prSet/>
      <dgm:spPr/>
      <dgm:t>
        <a:bodyPr/>
        <a:lstStyle/>
        <a:p>
          <a:endParaRPr lang="ru-RU" b="1"/>
        </a:p>
      </dgm:t>
    </dgm:pt>
    <dgm:pt modelId="{7CA70C5D-4D71-4982-93BD-B809A66266A2}" type="sibTrans" cxnId="{DFA81482-893B-4C4B-94E6-67630F76BE5C}">
      <dgm:prSet/>
      <dgm:spPr/>
      <dgm:t>
        <a:bodyPr/>
        <a:lstStyle/>
        <a:p>
          <a:endParaRPr lang="ru-RU" b="1"/>
        </a:p>
      </dgm:t>
    </dgm:pt>
    <dgm:pt modelId="{4673D88B-DE1E-4C44-B083-EC639FE720C9}" type="pres">
      <dgm:prSet presAssocID="{A5D3CF97-7A74-44CA-931C-7A887BF2B49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3EEA498-15DE-4C3C-BCCB-FD1CE4788B55}" type="pres">
      <dgm:prSet presAssocID="{DE35C18F-2486-4D9A-AF59-C715D3C76DAC}" presName="vertOne" presStyleCnt="0"/>
      <dgm:spPr/>
      <dgm:t>
        <a:bodyPr/>
        <a:lstStyle/>
        <a:p>
          <a:endParaRPr lang="ru-RU"/>
        </a:p>
      </dgm:t>
    </dgm:pt>
    <dgm:pt modelId="{31154763-69C5-42FE-8E31-A577D96CF570}" type="pres">
      <dgm:prSet presAssocID="{DE35C18F-2486-4D9A-AF59-C715D3C76DAC}" presName="txOne" presStyleLbl="node0" presStyleIdx="0" presStyleCnt="1" custScaleY="357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165271-2905-47A4-85C6-E466626D7D61}" type="pres">
      <dgm:prSet presAssocID="{DE35C18F-2486-4D9A-AF59-C715D3C76DAC}" presName="parTransOne" presStyleCnt="0"/>
      <dgm:spPr/>
      <dgm:t>
        <a:bodyPr/>
        <a:lstStyle/>
        <a:p>
          <a:endParaRPr lang="ru-RU"/>
        </a:p>
      </dgm:t>
    </dgm:pt>
    <dgm:pt modelId="{A230D86D-6453-43BA-A5AA-E6F4899C3E4C}" type="pres">
      <dgm:prSet presAssocID="{DE35C18F-2486-4D9A-AF59-C715D3C76DAC}" presName="horzOne" presStyleCnt="0"/>
      <dgm:spPr/>
      <dgm:t>
        <a:bodyPr/>
        <a:lstStyle/>
        <a:p>
          <a:endParaRPr lang="ru-RU"/>
        </a:p>
      </dgm:t>
    </dgm:pt>
    <dgm:pt modelId="{0BD44A03-CE94-4673-8FE1-9F33F119FB2E}" type="pres">
      <dgm:prSet presAssocID="{F017E70B-47E9-4CE2-AECB-59A289D7A055}" presName="vertTwo" presStyleCnt="0"/>
      <dgm:spPr/>
      <dgm:t>
        <a:bodyPr/>
        <a:lstStyle/>
        <a:p>
          <a:endParaRPr lang="ru-RU"/>
        </a:p>
      </dgm:t>
    </dgm:pt>
    <dgm:pt modelId="{A93C1B06-9F31-4952-B046-DFD1AB587FF7}" type="pres">
      <dgm:prSet presAssocID="{F017E70B-47E9-4CE2-AECB-59A289D7A055}" presName="txTwo" presStyleLbl="node2" presStyleIdx="0" presStyleCnt="5" custScaleX="1077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384679-F54D-4CD3-B3F2-62C67C396AB9}" type="pres">
      <dgm:prSet presAssocID="{F017E70B-47E9-4CE2-AECB-59A289D7A055}" presName="horzTwo" presStyleCnt="0"/>
      <dgm:spPr/>
      <dgm:t>
        <a:bodyPr/>
        <a:lstStyle/>
        <a:p>
          <a:endParaRPr lang="ru-RU"/>
        </a:p>
      </dgm:t>
    </dgm:pt>
    <dgm:pt modelId="{6F57DD0F-3B0F-4E7B-BA88-05BDE8CE31D3}" type="pres">
      <dgm:prSet presAssocID="{40AFD0FE-E752-47EE-A03E-1A160026C080}" presName="sibSpaceTwo" presStyleCnt="0"/>
      <dgm:spPr/>
      <dgm:t>
        <a:bodyPr/>
        <a:lstStyle/>
        <a:p>
          <a:endParaRPr lang="ru-RU"/>
        </a:p>
      </dgm:t>
    </dgm:pt>
    <dgm:pt modelId="{A99A9A05-BE7D-4B10-9386-3F8065B7A074}" type="pres">
      <dgm:prSet presAssocID="{AF1B9719-9D67-4671-B207-94DBB9572FCA}" presName="vertTwo" presStyleCnt="0"/>
      <dgm:spPr/>
      <dgm:t>
        <a:bodyPr/>
        <a:lstStyle/>
        <a:p>
          <a:endParaRPr lang="ru-RU"/>
        </a:p>
      </dgm:t>
    </dgm:pt>
    <dgm:pt modelId="{482FB497-0276-41D1-9D2C-E00E1CDFC7B1}" type="pres">
      <dgm:prSet presAssocID="{AF1B9719-9D67-4671-B207-94DBB9572FCA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40D8299-48C4-4C15-87E9-C478881D63A5}" type="pres">
      <dgm:prSet presAssocID="{AF1B9719-9D67-4671-B207-94DBB9572FCA}" presName="horzTwo" presStyleCnt="0"/>
      <dgm:spPr/>
      <dgm:t>
        <a:bodyPr/>
        <a:lstStyle/>
        <a:p>
          <a:endParaRPr lang="ru-RU"/>
        </a:p>
      </dgm:t>
    </dgm:pt>
    <dgm:pt modelId="{8A24A3F2-8F87-4170-A789-1091F25076B8}" type="pres">
      <dgm:prSet presAssocID="{DFFB9C03-0DB0-4302-BFCD-9CE2655FD8E3}" presName="sibSpaceTwo" presStyleCnt="0"/>
      <dgm:spPr/>
      <dgm:t>
        <a:bodyPr/>
        <a:lstStyle/>
        <a:p>
          <a:endParaRPr lang="ru-RU"/>
        </a:p>
      </dgm:t>
    </dgm:pt>
    <dgm:pt modelId="{E807BE30-106B-406D-8E1F-21E30C5EEF1E}" type="pres">
      <dgm:prSet presAssocID="{14BB9E85-701A-4405-9748-7004F50C319F}" presName="vertTwo" presStyleCnt="0"/>
      <dgm:spPr/>
      <dgm:t>
        <a:bodyPr/>
        <a:lstStyle/>
        <a:p>
          <a:endParaRPr lang="ru-RU"/>
        </a:p>
      </dgm:t>
    </dgm:pt>
    <dgm:pt modelId="{4B2AB3BA-7863-4423-8FAF-95E4F801DAD1}" type="pres">
      <dgm:prSet presAssocID="{14BB9E85-701A-4405-9748-7004F50C319F}" presName="txTwo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832C0D-B78D-4DF1-AEF3-750D6758745B}" type="pres">
      <dgm:prSet presAssocID="{14BB9E85-701A-4405-9748-7004F50C319F}" presName="horzTwo" presStyleCnt="0"/>
      <dgm:spPr/>
      <dgm:t>
        <a:bodyPr/>
        <a:lstStyle/>
        <a:p>
          <a:endParaRPr lang="ru-RU"/>
        </a:p>
      </dgm:t>
    </dgm:pt>
    <dgm:pt modelId="{44D43233-4EFA-418E-9F05-54830D3F06FD}" type="pres">
      <dgm:prSet presAssocID="{E132BBB2-C81E-4F86-A949-4BAB565C4B09}" presName="sibSpaceTwo" presStyleCnt="0"/>
      <dgm:spPr/>
      <dgm:t>
        <a:bodyPr/>
        <a:lstStyle/>
        <a:p>
          <a:endParaRPr lang="ru-RU"/>
        </a:p>
      </dgm:t>
    </dgm:pt>
    <dgm:pt modelId="{F54798E7-79E6-44D1-B5F1-E1C25B899ECE}" type="pres">
      <dgm:prSet presAssocID="{0DB931A4-1F2A-4E74-B2F4-C4E43DE5E966}" presName="vertTwo" presStyleCnt="0"/>
      <dgm:spPr/>
      <dgm:t>
        <a:bodyPr/>
        <a:lstStyle/>
        <a:p>
          <a:endParaRPr lang="ru-RU"/>
        </a:p>
      </dgm:t>
    </dgm:pt>
    <dgm:pt modelId="{61B25E5B-BD51-4DBF-A45B-53A1CED0E999}" type="pres">
      <dgm:prSet presAssocID="{0DB931A4-1F2A-4E74-B2F4-C4E43DE5E966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1FB335-9E82-45DA-A8B6-9E132B0A610B}" type="pres">
      <dgm:prSet presAssocID="{0DB931A4-1F2A-4E74-B2F4-C4E43DE5E966}" presName="horzTwo" presStyleCnt="0"/>
      <dgm:spPr/>
      <dgm:t>
        <a:bodyPr/>
        <a:lstStyle/>
        <a:p>
          <a:endParaRPr lang="ru-RU"/>
        </a:p>
      </dgm:t>
    </dgm:pt>
    <dgm:pt modelId="{3A2EE4FE-F987-4A09-81A0-9E8911769101}" type="pres">
      <dgm:prSet presAssocID="{44EAF665-2C35-424A-80B7-E34ADBEA18D6}" presName="sibSpaceTwo" presStyleCnt="0"/>
      <dgm:spPr/>
      <dgm:t>
        <a:bodyPr/>
        <a:lstStyle/>
        <a:p>
          <a:endParaRPr lang="ru-RU"/>
        </a:p>
      </dgm:t>
    </dgm:pt>
    <dgm:pt modelId="{069BAE3A-9AC5-4803-8F01-A5E71AFE52F8}" type="pres">
      <dgm:prSet presAssocID="{29DFD237-14B0-41C6-A30D-42398F8A25B1}" presName="vertTwo" presStyleCnt="0"/>
      <dgm:spPr/>
      <dgm:t>
        <a:bodyPr/>
        <a:lstStyle/>
        <a:p>
          <a:endParaRPr lang="ru-RU"/>
        </a:p>
      </dgm:t>
    </dgm:pt>
    <dgm:pt modelId="{B6A93454-A4BA-4923-9E83-8645A51F6992}" type="pres">
      <dgm:prSet presAssocID="{29DFD237-14B0-41C6-A30D-42398F8A25B1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1103A5-B688-44EE-B4DE-8319BFA7D51D}" type="pres">
      <dgm:prSet presAssocID="{29DFD237-14B0-41C6-A30D-42398F8A25B1}" presName="horzTwo" presStyleCnt="0"/>
      <dgm:spPr/>
      <dgm:t>
        <a:bodyPr/>
        <a:lstStyle/>
        <a:p>
          <a:endParaRPr lang="ru-RU"/>
        </a:p>
      </dgm:t>
    </dgm:pt>
  </dgm:ptLst>
  <dgm:cxnLst>
    <dgm:cxn modelId="{2FF1774E-33A6-4D27-B84E-F5FED364B2F3}" type="presOf" srcId="{0DB931A4-1F2A-4E74-B2F4-C4E43DE5E966}" destId="{61B25E5B-BD51-4DBF-A45B-53A1CED0E999}" srcOrd="0" destOrd="0" presId="urn:microsoft.com/office/officeart/2005/8/layout/hierarchy4"/>
    <dgm:cxn modelId="{91E4EA3B-CCD8-4EA4-9891-88E6CE04AC61}" srcId="{DE35C18F-2486-4D9A-AF59-C715D3C76DAC}" destId="{AF1B9719-9D67-4671-B207-94DBB9572FCA}" srcOrd="1" destOrd="0" parTransId="{98469444-5381-4FD0-8E53-66507495D0D9}" sibTransId="{DFFB9C03-0DB0-4302-BFCD-9CE2655FD8E3}"/>
    <dgm:cxn modelId="{15A40404-0EC6-42DE-84BD-26B17018A1FF}" srcId="{DE35C18F-2486-4D9A-AF59-C715D3C76DAC}" destId="{F017E70B-47E9-4CE2-AECB-59A289D7A055}" srcOrd="0" destOrd="0" parTransId="{793B745A-3E68-41C7-B964-F2AB1F2DA7F9}" sibTransId="{40AFD0FE-E752-47EE-A03E-1A160026C080}"/>
    <dgm:cxn modelId="{D382B734-DFAC-4258-B865-19D7F74AFBE1}" type="presOf" srcId="{14BB9E85-701A-4405-9748-7004F50C319F}" destId="{4B2AB3BA-7863-4423-8FAF-95E4F801DAD1}" srcOrd="0" destOrd="0" presId="urn:microsoft.com/office/officeart/2005/8/layout/hierarchy4"/>
    <dgm:cxn modelId="{FE7DEE5F-F62F-445F-A9E1-B81FD29479C0}" type="presOf" srcId="{F017E70B-47E9-4CE2-AECB-59A289D7A055}" destId="{A93C1B06-9F31-4952-B046-DFD1AB587FF7}" srcOrd="0" destOrd="0" presId="urn:microsoft.com/office/officeart/2005/8/layout/hierarchy4"/>
    <dgm:cxn modelId="{21F5285D-395B-41B7-A181-06CB0141F279}" srcId="{DE35C18F-2486-4D9A-AF59-C715D3C76DAC}" destId="{0DB931A4-1F2A-4E74-B2F4-C4E43DE5E966}" srcOrd="3" destOrd="0" parTransId="{4816ACEA-4B2E-4328-A72A-342569C6810E}" sibTransId="{44EAF665-2C35-424A-80B7-E34ADBEA18D6}"/>
    <dgm:cxn modelId="{F456AF78-CEE0-4FF7-80B7-7D87F8A56D43}" srcId="{DE35C18F-2486-4D9A-AF59-C715D3C76DAC}" destId="{14BB9E85-701A-4405-9748-7004F50C319F}" srcOrd="2" destOrd="0" parTransId="{EF5B2F05-9D38-47E3-BF80-9DB72FC51206}" sibTransId="{E132BBB2-C81E-4F86-A949-4BAB565C4B09}"/>
    <dgm:cxn modelId="{501114FC-3096-46E2-8A5D-23B7E5BABCFE}" type="presOf" srcId="{AF1B9719-9D67-4671-B207-94DBB9572FCA}" destId="{482FB497-0276-41D1-9D2C-E00E1CDFC7B1}" srcOrd="0" destOrd="0" presId="urn:microsoft.com/office/officeart/2005/8/layout/hierarchy4"/>
    <dgm:cxn modelId="{469539FA-F1BC-4F3B-97E7-BC5ADFF6376C}" srcId="{A5D3CF97-7A74-44CA-931C-7A887BF2B492}" destId="{DE35C18F-2486-4D9A-AF59-C715D3C76DAC}" srcOrd="0" destOrd="0" parTransId="{A7F2A153-2314-4C0C-A63D-E03B55A411C5}" sibTransId="{673CD2B2-1347-49BB-9651-974D03F83B14}"/>
    <dgm:cxn modelId="{0EAC13FC-D131-47F1-ADBA-B9021128A0DB}" type="presOf" srcId="{A5D3CF97-7A74-44CA-931C-7A887BF2B492}" destId="{4673D88B-DE1E-4C44-B083-EC639FE720C9}" srcOrd="0" destOrd="0" presId="urn:microsoft.com/office/officeart/2005/8/layout/hierarchy4"/>
    <dgm:cxn modelId="{DFA81482-893B-4C4B-94E6-67630F76BE5C}" srcId="{DE35C18F-2486-4D9A-AF59-C715D3C76DAC}" destId="{29DFD237-14B0-41C6-A30D-42398F8A25B1}" srcOrd="4" destOrd="0" parTransId="{DD83E62E-9D28-4728-AF34-B36935BE31EB}" sibTransId="{7CA70C5D-4D71-4982-93BD-B809A66266A2}"/>
    <dgm:cxn modelId="{4D0438DE-CC13-4AF0-AA61-34100F9192E3}" type="presOf" srcId="{DE35C18F-2486-4D9A-AF59-C715D3C76DAC}" destId="{31154763-69C5-42FE-8E31-A577D96CF570}" srcOrd="0" destOrd="0" presId="urn:microsoft.com/office/officeart/2005/8/layout/hierarchy4"/>
    <dgm:cxn modelId="{DA9DEB95-239D-4FBC-BCF1-E074CBC2EF3E}" type="presOf" srcId="{29DFD237-14B0-41C6-A30D-42398F8A25B1}" destId="{B6A93454-A4BA-4923-9E83-8645A51F6992}" srcOrd="0" destOrd="0" presId="urn:microsoft.com/office/officeart/2005/8/layout/hierarchy4"/>
    <dgm:cxn modelId="{AC08464A-979B-469C-9ADA-955EE6E33004}" type="presParOf" srcId="{4673D88B-DE1E-4C44-B083-EC639FE720C9}" destId="{73EEA498-15DE-4C3C-BCCB-FD1CE4788B55}" srcOrd="0" destOrd="0" presId="urn:microsoft.com/office/officeart/2005/8/layout/hierarchy4"/>
    <dgm:cxn modelId="{BF224E95-3344-4C21-B48B-100784146DF8}" type="presParOf" srcId="{73EEA498-15DE-4C3C-BCCB-FD1CE4788B55}" destId="{31154763-69C5-42FE-8E31-A577D96CF570}" srcOrd="0" destOrd="0" presId="urn:microsoft.com/office/officeart/2005/8/layout/hierarchy4"/>
    <dgm:cxn modelId="{B57CD02F-1D98-438A-9766-61908181485B}" type="presParOf" srcId="{73EEA498-15DE-4C3C-BCCB-FD1CE4788B55}" destId="{0F165271-2905-47A4-85C6-E466626D7D61}" srcOrd="1" destOrd="0" presId="urn:microsoft.com/office/officeart/2005/8/layout/hierarchy4"/>
    <dgm:cxn modelId="{702A0C41-2CA5-4BEE-9411-5A719E1DBDBD}" type="presParOf" srcId="{73EEA498-15DE-4C3C-BCCB-FD1CE4788B55}" destId="{A230D86D-6453-43BA-A5AA-E6F4899C3E4C}" srcOrd="2" destOrd="0" presId="urn:microsoft.com/office/officeart/2005/8/layout/hierarchy4"/>
    <dgm:cxn modelId="{1DBC7E3C-830F-4725-8368-7068A8177E14}" type="presParOf" srcId="{A230D86D-6453-43BA-A5AA-E6F4899C3E4C}" destId="{0BD44A03-CE94-4673-8FE1-9F33F119FB2E}" srcOrd="0" destOrd="0" presId="urn:microsoft.com/office/officeart/2005/8/layout/hierarchy4"/>
    <dgm:cxn modelId="{432E5CA6-6D4A-40AF-9D6F-DE3C799EDE8C}" type="presParOf" srcId="{0BD44A03-CE94-4673-8FE1-9F33F119FB2E}" destId="{A93C1B06-9F31-4952-B046-DFD1AB587FF7}" srcOrd="0" destOrd="0" presId="urn:microsoft.com/office/officeart/2005/8/layout/hierarchy4"/>
    <dgm:cxn modelId="{0F7B70FB-66F8-4FEC-815C-BAA95164D141}" type="presParOf" srcId="{0BD44A03-CE94-4673-8FE1-9F33F119FB2E}" destId="{1D384679-F54D-4CD3-B3F2-62C67C396AB9}" srcOrd="1" destOrd="0" presId="urn:microsoft.com/office/officeart/2005/8/layout/hierarchy4"/>
    <dgm:cxn modelId="{9F299EA5-5E03-4EDC-8402-EAF7B51FD54E}" type="presParOf" srcId="{A230D86D-6453-43BA-A5AA-E6F4899C3E4C}" destId="{6F57DD0F-3B0F-4E7B-BA88-05BDE8CE31D3}" srcOrd="1" destOrd="0" presId="urn:microsoft.com/office/officeart/2005/8/layout/hierarchy4"/>
    <dgm:cxn modelId="{4BC783D5-189F-41F1-835A-9EE81AC49738}" type="presParOf" srcId="{A230D86D-6453-43BA-A5AA-E6F4899C3E4C}" destId="{A99A9A05-BE7D-4B10-9386-3F8065B7A074}" srcOrd="2" destOrd="0" presId="urn:microsoft.com/office/officeart/2005/8/layout/hierarchy4"/>
    <dgm:cxn modelId="{6E1280B2-8B1C-4792-BDE3-F84CE7D46714}" type="presParOf" srcId="{A99A9A05-BE7D-4B10-9386-3F8065B7A074}" destId="{482FB497-0276-41D1-9D2C-E00E1CDFC7B1}" srcOrd="0" destOrd="0" presId="urn:microsoft.com/office/officeart/2005/8/layout/hierarchy4"/>
    <dgm:cxn modelId="{88CD3650-AD5C-41D7-80FC-D4845EEAC225}" type="presParOf" srcId="{A99A9A05-BE7D-4B10-9386-3F8065B7A074}" destId="{C40D8299-48C4-4C15-87E9-C478881D63A5}" srcOrd="1" destOrd="0" presId="urn:microsoft.com/office/officeart/2005/8/layout/hierarchy4"/>
    <dgm:cxn modelId="{07EA4F2E-2E03-43CD-B3D9-AFD3C0C0E6FC}" type="presParOf" srcId="{A230D86D-6453-43BA-A5AA-E6F4899C3E4C}" destId="{8A24A3F2-8F87-4170-A789-1091F25076B8}" srcOrd="3" destOrd="0" presId="urn:microsoft.com/office/officeart/2005/8/layout/hierarchy4"/>
    <dgm:cxn modelId="{9CD14FD3-F10B-4796-B86F-B1FAC9437E28}" type="presParOf" srcId="{A230D86D-6453-43BA-A5AA-E6F4899C3E4C}" destId="{E807BE30-106B-406D-8E1F-21E30C5EEF1E}" srcOrd="4" destOrd="0" presId="urn:microsoft.com/office/officeart/2005/8/layout/hierarchy4"/>
    <dgm:cxn modelId="{2971DD03-2F0F-4ECB-8F9F-2E8394F0C9B9}" type="presParOf" srcId="{E807BE30-106B-406D-8E1F-21E30C5EEF1E}" destId="{4B2AB3BA-7863-4423-8FAF-95E4F801DAD1}" srcOrd="0" destOrd="0" presId="urn:microsoft.com/office/officeart/2005/8/layout/hierarchy4"/>
    <dgm:cxn modelId="{C9A4790E-B410-4F6B-B4BD-C99F50267239}" type="presParOf" srcId="{E807BE30-106B-406D-8E1F-21E30C5EEF1E}" destId="{D8832C0D-B78D-4DF1-AEF3-750D6758745B}" srcOrd="1" destOrd="0" presId="urn:microsoft.com/office/officeart/2005/8/layout/hierarchy4"/>
    <dgm:cxn modelId="{A85D6060-3ADE-433C-881D-8E8CF297C98B}" type="presParOf" srcId="{A230D86D-6453-43BA-A5AA-E6F4899C3E4C}" destId="{44D43233-4EFA-418E-9F05-54830D3F06FD}" srcOrd="5" destOrd="0" presId="urn:microsoft.com/office/officeart/2005/8/layout/hierarchy4"/>
    <dgm:cxn modelId="{F1E998CA-866A-4CF3-92E9-59B61EDB7077}" type="presParOf" srcId="{A230D86D-6453-43BA-A5AA-E6F4899C3E4C}" destId="{F54798E7-79E6-44D1-B5F1-E1C25B899ECE}" srcOrd="6" destOrd="0" presId="urn:microsoft.com/office/officeart/2005/8/layout/hierarchy4"/>
    <dgm:cxn modelId="{51E7F5D2-FE44-499E-BD7B-716F31280A57}" type="presParOf" srcId="{F54798E7-79E6-44D1-B5F1-E1C25B899ECE}" destId="{61B25E5B-BD51-4DBF-A45B-53A1CED0E999}" srcOrd="0" destOrd="0" presId="urn:microsoft.com/office/officeart/2005/8/layout/hierarchy4"/>
    <dgm:cxn modelId="{0522E8C6-055C-472C-8936-DAB6F1B59C68}" type="presParOf" srcId="{F54798E7-79E6-44D1-B5F1-E1C25B899ECE}" destId="{C71FB335-9E82-45DA-A8B6-9E132B0A610B}" srcOrd="1" destOrd="0" presId="urn:microsoft.com/office/officeart/2005/8/layout/hierarchy4"/>
    <dgm:cxn modelId="{30569913-6D15-446B-A700-9C38A2FB464A}" type="presParOf" srcId="{A230D86D-6453-43BA-A5AA-E6F4899C3E4C}" destId="{3A2EE4FE-F987-4A09-81A0-9E8911769101}" srcOrd="7" destOrd="0" presId="urn:microsoft.com/office/officeart/2005/8/layout/hierarchy4"/>
    <dgm:cxn modelId="{3DDC1081-85C3-431F-AEEE-BD724ECCFFC3}" type="presParOf" srcId="{A230D86D-6453-43BA-A5AA-E6F4899C3E4C}" destId="{069BAE3A-9AC5-4803-8F01-A5E71AFE52F8}" srcOrd="8" destOrd="0" presId="urn:microsoft.com/office/officeart/2005/8/layout/hierarchy4"/>
    <dgm:cxn modelId="{1546B64A-64F2-4563-9766-2DAAEBC8F06F}" type="presParOf" srcId="{069BAE3A-9AC5-4803-8F01-A5E71AFE52F8}" destId="{B6A93454-A4BA-4923-9E83-8645A51F6992}" srcOrd="0" destOrd="0" presId="urn:microsoft.com/office/officeart/2005/8/layout/hierarchy4"/>
    <dgm:cxn modelId="{BBD3905D-C032-46C2-9B92-173338AE7C0F}" type="presParOf" srcId="{069BAE3A-9AC5-4803-8F01-A5E71AFE52F8}" destId="{451103A5-B688-44EE-B4DE-8319BFA7D51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5D3CF97-7A74-44CA-931C-7A887BF2B492}" type="doc">
      <dgm:prSet loTypeId="urn:microsoft.com/office/officeart/2005/8/layout/hierarchy6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F1B9719-9D67-4671-B207-94DBB9572FC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Реквизиты</a:t>
          </a:r>
        </a:p>
      </dgm:t>
    </dgm:pt>
    <dgm:pt modelId="{98469444-5381-4FD0-8E53-66507495D0D9}" type="par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DFFB9C03-0DB0-4302-BFCD-9CE2655FD8E3}" type="sibTrans" cxnId="{91E4EA3B-CCD8-4EA4-9891-88E6CE04AC61}">
      <dgm:prSet/>
      <dgm:spPr/>
      <dgm:t>
        <a:bodyPr/>
        <a:lstStyle/>
        <a:p>
          <a:endParaRPr lang="ru-RU" sz="2000" b="1"/>
        </a:p>
      </dgm:t>
    </dgm:pt>
    <dgm:pt modelId="{14BB9E85-701A-4405-9748-7004F50C319F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Выходные </a:t>
          </a:r>
          <a:r>
            <a:rPr lang="ru-RU" sz="2200" b="1" dirty="0" smtClean="0"/>
            <a:t>сведения</a:t>
          </a:r>
          <a:br>
            <a:rPr lang="ru-RU" sz="2200" b="1" dirty="0" smtClean="0"/>
          </a:br>
          <a:r>
            <a:rPr lang="ru-RU" sz="1800" b="1" dirty="0" smtClean="0"/>
            <a:t>(ГОСТ </a:t>
          </a:r>
          <a:r>
            <a:rPr lang="ru-RU" sz="1800" b="1" dirty="0"/>
            <a:t>Р 7.0.83)</a:t>
          </a:r>
        </a:p>
      </dgm:t>
    </dgm:pt>
    <dgm:pt modelId="{EF5B2F05-9D38-47E3-BF80-9DB72FC51206}" type="par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E132BBB2-C81E-4F86-A949-4BAB565C4B09}" type="sibTrans" cxnId="{F456AF78-CEE0-4FF7-80B7-7D87F8A56D43}">
      <dgm:prSet/>
      <dgm:spPr/>
      <dgm:t>
        <a:bodyPr/>
        <a:lstStyle/>
        <a:p>
          <a:endParaRPr lang="ru-RU" sz="2000" b="1"/>
        </a:p>
      </dgm:t>
    </dgm:pt>
    <dgm:pt modelId="{0DB931A4-1F2A-4E74-B2F4-C4E43DE5E966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Состав </a:t>
          </a:r>
          <a:r>
            <a:rPr lang="ru-RU" sz="2200" b="1" dirty="0" err="1" smtClean="0"/>
            <a:t>библиогра-фической</a:t>
          </a:r>
          <a:r>
            <a:rPr lang="ru-RU" sz="2200" b="1" dirty="0" smtClean="0"/>
            <a:t> </a:t>
          </a:r>
          <a:r>
            <a:rPr lang="ru-RU" sz="2200" b="1" dirty="0"/>
            <a:t>записи </a:t>
          </a:r>
          <a:r>
            <a:rPr lang="ru-RU" sz="2200" b="1" dirty="0" smtClean="0"/>
            <a:t/>
          </a:r>
          <a:br>
            <a:rPr lang="ru-RU" sz="2200" b="1" dirty="0" smtClean="0"/>
          </a:br>
          <a:r>
            <a:rPr lang="ru-RU" sz="1800" b="1" dirty="0" smtClean="0"/>
            <a:t>(</a:t>
          </a:r>
          <a:r>
            <a:rPr lang="ru-RU" sz="1800" b="1" dirty="0"/>
            <a:t>ГОСТ 7.1)</a:t>
          </a:r>
        </a:p>
      </dgm:t>
    </dgm:pt>
    <dgm:pt modelId="{4816ACEA-4B2E-4328-A72A-342569C6810E}" type="parTrans" cxnId="{21F5285D-395B-41B7-A181-06CB0141F279}">
      <dgm:prSet/>
      <dgm:spPr/>
      <dgm:t>
        <a:bodyPr/>
        <a:lstStyle/>
        <a:p>
          <a:endParaRPr lang="ru-RU" b="1"/>
        </a:p>
      </dgm:t>
    </dgm:pt>
    <dgm:pt modelId="{44EAF665-2C35-424A-80B7-E34ADBEA18D6}" type="sibTrans" cxnId="{21F5285D-395B-41B7-A181-06CB0141F279}">
      <dgm:prSet/>
      <dgm:spPr/>
      <dgm:t>
        <a:bodyPr/>
        <a:lstStyle/>
        <a:p>
          <a:endParaRPr lang="ru-RU" b="1"/>
        </a:p>
      </dgm:t>
    </dgm:pt>
    <dgm:pt modelId="{F017E70B-47E9-4CE2-AECB-59A289D7A055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Метаданные</a:t>
          </a:r>
        </a:p>
      </dgm:t>
    </dgm:pt>
    <dgm:pt modelId="{40AFD0FE-E752-47EE-A03E-1A160026C080}" type="sib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793B745A-3E68-41C7-B964-F2AB1F2DA7F9}" type="parTrans" cxnId="{15A40404-0EC6-42DE-84BD-26B17018A1FF}">
      <dgm:prSet/>
      <dgm:spPr/>
      <dgm:t>
        <a:bodyPr/>
        <a:lstStyle/>
        <a:p>
          <a:endParaRPr lang="ru-RU" sz="2000" b="1"/>
        </a:p>
      </dgm:t>
    </dgm:pt>
    <dgm:pt modelId="{DE35C18F-2486-4D9A-AF59-C715D3C76DAC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i="1" dirty="0">
              <a:latin typeface="Cambria" pitchFamily="18" charset="0"/>
            </a:rPr>
            <a:t>Индентификация </a:t>
          </a:r>
          <a:r>
            <a:rPr lang="ru-RU" sz="2400" b="1" i="1" dirty="0" smtClean="0">
              <a:latin typeface="Cambria" pitchFamily="18" charset="0"/>
            </a:rPr>
            <a:t/>
          </a:r>
          <a:br>
            <a:rPr lang="ru-RU" sz="2400" b="1" i="1" dirty="0" smtClean="0">
              <a:latin typeface="Cambria" pitchFamily="18" charset="0"/>
            </a:rPr>
          </a:br>
          <a:r>
            <a:rPr lang="ru-RU" sz="2400" b="1" i="1" dirty="0" smtClean="0">
              <a:latin typeface="Cambria" pitchFamily="18" charset="0"/>
            </a:rPr>
            <a:t>электронного </a:t>
          </a:r>
          <a:r>
            <a:rPr lang="ru-RU" sz="2400" b="1" i="1" dirty="0">
              <a:latin typeface="Cambria" pitchFamily="18" charset="0"/>
            </a:rPr>
            <a:t>документа</a:t>
          </a:r>
        </a:p>
      </dgm:t>
    </dgm:pt>
    <dgm:pt modelId="{673CD2B2-1347-49BB-9651-974D03F83B14}" type="sib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A7F2A153-2314-4C0C-A63D-E03B55A411C5}" type="parTrans" cxnId="{469539FA-F1BC-4F3B-97E7-BC5ADFF6376C}">
      <dgm:prSet/>
      <dgm:spPr/>
      <dgm:t>
        <a:bodyPr/>
        <a:lstStyle/>
        <a:p>
          <a:endParaRPr lang="ru-RU" sz="2000" b="1"/>
        </a:p>
      </dgm:t>
    </dgm:pt>
    <dgm:pt modelId="{E9094B81-DA00-4512-956B-25E82EBD6785}" type="pres">
      <dgm:prSet presAssocID="{A5D3CF97-7A74-44CA-931C-7A887BF2B492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6E099C-E726-41A6-8BB4-0F0B8CC0C83B}" type="pres">
      <dgm:prSet presAssocID="{A5D3CF97-7A74-44CA-931C-7A887BF2B492}" presName="hierFlow" presStyleCnt="0"/>
      <dgm:spPr/>
    </dgm:pt>
    <dgm:pt modelId="{3BE9D18D-7449-47E1-9D4E-2F0F532174F5}" type="pres">
      <dgm:prSet presAssocID="{A5D3CF97-7A74-44CA-931C-7A887BF2B492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2EABE5E-952A-4FA1-8BEC-547ED8B13FD0}" type="pres">
      <dgm:prSet presAssocID="{DE35C18F-2486-4D9A-AF59-C715D3C76DAC}" presName="Name14" presStyleCnt="0"/>
      <dgm:spPr/>
    </dgm:pt>
    <dgm:pt modelId="{6138795A-06E8-45D7-BDC3-61FA0B6D72E1}" type="pres">
      <dgm:prSet presAssocID="{DE35C18F-2486-4D9A-AF59-C715D3C76DAC}" presName="level1Shape" presStyleLbl="node0" presStyleIdx="0" presStyleCnt="1" custScaleX="508582" custScaleY="1418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B6660D-F939-4C27-A508-6CBB27439CD3}" type="pres">
      <dgm:prSet presAssocID="{DE35C18F-2486-4D9A-AF59-C715D3C76DAC}" presName="hierChild2" presStyleCnt="0"/>
      <dgm:spPr/>
    </dgm:pt>
    <dgm:pt modelId="{8DB6DF8E-8F28-4849-A3C6-85FFC84BDBF2}" type="pres">
      <dgm:prSet presAssocID="{793B745A-3E68-41C7-B964-F2AB1F2DA7F9}" presName="Name19" presStyleLbl="parChTrans1D2" presStyleIdx="0" presStyleCnt="4"/>
      <dgm:spPr/>
      <dgm:t>
        <a:bodyPr/>
        <a:lstStyle/>
        <a:p>
          <a:endParaRPr lang="ru-RU"/>
        </a:p>
      </dgm:t>
    </dgm:pt>
    <dgm:pt modelId="{3F76D4BD-BA04-4F7E-9F73-6AF20CAF61D1}" type="pres">
      <dgm:prSet presAssocID="{F017E70B-47E9-4CE2-AECB-59A289D7A055}" presName="Name21" presStyleCnt="0"/>
      <dgm:spPr/>
    </dgm:pt>
    <dgm:pt modelId="{6D5D3503-951C-42E4-A45E-FB3CB163A470}" type="pres">
      <dgm:prSet presAssocID="{F017E70B-47E9-4CE2-AECB-59A289D7A055}" presName="level2Shape" presStyleLbl="node2" presStyleIdx="0" presStyleCnt="4" custScaleX="181279" custScaleY="257112" custLinFactNeighborX="-4" custLinFactNeighborY="27205"/>
      <dgm:spPr/>
      <dgm:t>
        <a:bodyPr/>
        <a:lstStyle/>
        <a:p>
          <a:endParaRPr lang="ru-RU"/>
        </a:p>
      </dgm:t>
    </dgm:pt>
    <dgm:pt modelId="{0871502C-47B2-4892-8393-DA6DF525BE22}" type="pres">
      <dgm:prSet presAssocID="{F017E70B-47E9-4CE2-AECB-59A289D7A055}" presName="hierChild3" presStyleCnt="0"/>
      <dgm:spPr/>
    </dgm:pt>
    <dgm:pt modelId="{ED3DA270-64A4-46CD-B158-8F6C1D89FB57}" type="pres">
      <dgm:prSet presAssocID="{98469444-5381-4FD0-8E53-66507495D0D9}" presName="Name19" presStyleLbl="parChTrans1D2" presStyleIdx="1" presStyleCnt="4"/>
      <dgm:spPr/>
      <dgm:t>
        <a:bodyPr/>
        <a:lstStyle/>
        <a:p>
          <a:endParaRPr lang="ru-RU"/>
        </a:p>
      </dgm:t>
    </dgm:pt>
    <dgm:pt modelId="{1BF870CF-6B6B-4437-950B-B56E1E33AE0D}" type="pres">
      <dgm:prSet presAssocID="{AF1B9719-9D67-4671-B207-94DBB9572FCA}" presName="Name21" presStyleCnt="0"/>
      <dgm:spPr/>
    </dgm:pt>
    <dgm:pt modelId="{3E811572-1155-4842-A1F4-5C8334A071ED}" type="pres">
      <dgm:prSet presAssocID="{AF1B9719-9D67-4671-B207-94DBB9572FCA}" presName="level2Shape" presStyleLbl="node2" presStyleIdx="1" presStyleCnt="4" custScaleX="181279" custScaleY="257112" custLinFactNeighborX="-4" custLinFactNeighborY="27205"/>
      <dgm:spPr/>
      <dgm:t>
        <a:bodyPr/>
        <a:lstStyle/>
        <a:p>
          <a:endParaRPr lang="ru-RU"/>
        </a:p>
      </dgm:t>
    </dgm:pt>
    <dgm:pt modelId="{B596329D-7488-47BB-94B9-B0296D256A4F}" type="pres">
      <dgm:prSet presAssocID="{AF1B9719-9D67-4671-B207-94DBB9572FCA}" presName="hierChild3" presStyleCnt="0"/>
      <dgm:spPr/>
    </dgm:pt>
    <dgm:pt modelId="{75B45A4D-8D49-44A1-A572-CD367235F4F0}" type="pres">
      <dgm:prSet presAssocID="{EF5B2F05-9D38-47E3-BF80-9DB72FC51206}" presName="Name19" presStyleLbl="parChTrans1D2" presStyleIdx="2" presStyleCnt="4"/>
      <dgm:spPr/>
      <dgm:t>
        <a:bodyPr/>
        <a:lstStyle/>
        <a:p>
          <a:endParaRPr lang="ru-RU"/>
        </a:p>
      </dgm:t>
    </dgm:pt>
    <dgm:pt modelId="{22C862D2-2118-4293-981F-CC92AAD48309}" type="pres">
      <dgm:prSet presAssocID="{14BB9E85-701A-4405-9748-7004F50C319F}" presName="Name21" presStyleCnt="0"/>
      <dgm:spPr/>
    </dgm:pt>
    <dgm:pt modelId="{FB6B9B83-5290-4193-9E03-AFF253AFD688}" type="pres">
      <dgm:prSet presAssocID="{14BB9E85-701A-4405-9748-7004F50C319F}" presName="level2Shape" presStyleLbl="node2" presStyleIdx="2" presStyleCnt="4" custScaleX="181279" custScaleY="257112" custLinFactNeighborX="-4" custLinFactNeighborY="27205"/>
      <dgm:spPr/>
      <dgm:t>
        <a:bodyPr/>
        <a:lstStyle/>
        <a:p>
          <a:endParaRPr lang="ru-RU"/>
        </a:p>
      </dgm:t>
    </dgm:pt>
    <dgm:pt modelId="{B65BEF92-A0C0-4D4E-A0B1-862BC1AA4C3D}" type="pres">
      <dgm:prSet presAssocID="{14BB9E85-701A-4405-9748-7004F50C319F}" presName="hierChild3" presStyleCnt="0"/>
      <dgm:spPr/>
    </dgm:pt>
    <dgm:pt modelId="{1C668218-F738-499E-BA11-86DC38C76BC3}" type="pres">
      <dgm:prSet presAssocID="{4816ACEA-4B2E-4328-A72A-342569C6810E}" presName="Name19" presStyleLbl="parChTrans1D2" presStyleIdx="3" presStyleCnt="4"/>
      <dgm:spPr/>
      <dgm:t>
        <a:bodyPr/>
        <a:lstStyle/>
        <a:p>
          <a:endParaRPr lang="ru-RU"/>
        </a:p>
      </dgm:t>
    </dgm:pt>
    <dgm:pt modelId="{A3293AD0-DB2D-4B32-A0D7-6344FAEF1A0C}" type="pres">
      <dgm:prSet presAssocID="{0DB931A4-1F2A-4E74-B2F4-C4E43DE5E966}" presName="Name21" presStyleCnt="0"/>
      <dgm:spPr/>
    </dgm:pt>
    <dgm:pt modelId="{F48A875D-F2B6-418B-8546-DC1CC68F0C68}" type="pres">
      <dgm:prSet presAssocID="{0DB931A4-1F2A-4E74-B2F4-C4E43DE5E966}" presName="level2Shape" presStyleLbl="node2" presStyleIdx="3" presStyleCnt="4" custScaleX="181279" custScaleY="257112" custLinFactNeighborX="-4" custLinFactNeighborY="27205"/>
      <dgm:spPr/>
      <dgm:t>
        <a:bodyPr/>
        <a:lstStyle/>
        <a:p>
          <a:endParaRPr lang="ru-RU"/>
        </a:p>
      </dgm:t>
    </dgm:pt>
    <dgm:pt modelId="{BD58CF67-3A07-4E45-8079-0CCB6AA7BB69}" type="pres">
      <dgm:prSet presAssocID="{0DB931A4-1F2A-4E74-B2F4-C4E43DE5E966}" presName="hierChild3" presStyleCnt="0"/>
      <dgm:spPr/>
    </dgm:pt>
    <dgm:pt modelId="{058264F5-FDED-4993-80D5-8DBF880A2C7F}" type="pres">
      <dgm:prSet presAssocID="{A5D3CF97-7A74-44CA-931C-7A887BF2B492}" presName="bgShapesFlow" presStyleCnt="0"/>
      <dgm:spPr/>
    </dgm:pt>
  </dgm:ptLst>
  <dgm:cxnLst>
    <dgm:cxn modelId="{954890FB-C84B-4A65-9E1C-ECD0DFF24240}" type="presOf" srcId="{14BB9E85-701A-4405-9748-7004F50C319F}" destId="{FB6B9B83-5290-4193-9E03-AFF253AFD688}" srcOrd="0" destOrd="0" presId="urn:microsoft.com/office/officeart/2005/8/layout/hierarchy6"/>
    <dgm:cxn modelId="{7AA33EC2-E851-404A-9F85-4C15217DD183}" type="presOf" srcId="{EF5B2F05-9D38-47E3-BF80-9DB72FC51206}" destId="{75B45A4D-8D49-44A1-A572-CD367235F4F0}" srcOrd="0" destOrd="0" presId="urn:microsoft.com/office/officeart/2005/8/layout/hierarchy6"/>
    <dgm:cxn modelId="{FADC7046-2E3D-4554-A821-D0F1767DDE56}" type="presOf" srcId="{793B745A-3E68-41C7-B964-F2AB1F2DA7F9}" destId="{8DB6DF8E-8F28-4849-A3C6-85FFC84BDBF2}" srcOrd="0" destOrd="0" presId="urn:microsoft.com/office/officeart/2005/8/layout/hierarchy6"/>
    <dgm:cxn modelId="{91E4EA3B-CCD8-4EA4-9891-88E6CE04AC61}" srcId="{DE35C18F-2486-4D9A-AF59-C715D3C76DAC}" destId="{AF1B9719-9D67-4671-B207-94DBB9572FCA}" srcOrd="1" destOrd="0" parTransId="{98469444-5381-4FD0-8E53-66507495D0D9}" sibTransId="{DFFB9C03-0DB0-4302-BFCD-9CE2655FD8E3}"/>
    <dgm:cxn modelId="{15A40404-0EC6-42DE-84BD-26B17018A1FF}" srcId="{DE35C18F-2486-4D9A-AF59-C715D3C76DAC}" destId="{F017E70B-47E9-4CE2-AECB-59A289D7A055}" srcOrd="0" destOrd="0" parTransId="{793B745A-3E68-41C7-B964-F2AB1F2DA7F9}" sibTransId="{40AFD0FE-E752-47EE-A03E-1A160026C080}"/>
    <dgm:cxn modelId="{686E3C9C-5E9D-4D37-94C3-2A2816F423D8}" type="presOf" srcId="{F017E70B-47E9-4CE2-AECB-59A289D7A055}" destId="{6D5D3503-951C-42E4-A45E-FB3CB163A470}" srcOrd="0" destOrd="0" presId="urn:microsoft.com/office/officeart/2005/8/layout/hierarchy6"/>
    <dgm:cxn modelId="{2403E7C0-A74C-4871-A88E-44B1FFEF888C}" type="presOf" srcId="{DE35C18F-2486-4D9A-AF59-C715D3C76DAC}" destId="{6138795A-06E8-45D7-BDC3-61FA0B6D72E1}" srcOrd="0" destOrd="0" presId="urn:microsoft.com/office/officeart/2005/8/layout/hierarchy6"/>
    <dgm:cxn modelId="{21F5285D-395B-41B7-A181-06CB0141F279}" srcId="{DE35C18F-2486-4D9A-AF59-C715D3C76DAC}" destId="{0DB931A4-1F2A-4E74-B2F4-C4E43DE5E966}" srcOrd="3" destOrd="0" parTransId="{4816ACEA-4B2E-4328-A72A-342569C6810E}" sibTransId="{44EAF665-2C35-424A-80B7-E34ADBEA18D6}"/>
    <dgm:cxn modelId="{F456AF78-CEE0-4FF7-80B7-7D87F8A56D43}" srcId="{DE35C18F-2486-4D9A-AF59-C715D3C76DAC}" destId="{14BB9E85-701A-4405-9748-7004F50C319F}" srcOrd="2" destOrd="0" parTransId="{EF5B2F05-9D38-47E3-BF80-9DB72FC51206}" sibTransId="{E132BBB2-C81E-4F86-A949-4BAB565C4B09}"/>
    <dgm:cxn modelId="{CF768422-4B00-438E-BD77-990CF888FCCC}" type="presOf" srcId="{A5D3CF97-7A74-44CA-931C-7A887BF2B492}" destId="{E9094B81-DA00-4512-956B-25E82EBD6785}" srcOrd="0" destOrd="0" presId="urn:microsoft.com/office/officeart/2005/8/layout/hierarchy6"/>
    <dgm:cxn modelId="{32428D20-5E1B-4220-AE2A-5461D9E890EE}" type="presOf" srcId="{AF1B9719-9D67-4671-B207-94DBB9572FCA}" destId="{3E811572-1155-4842-A1F4-5C8334A071ED}" srcOrd="0" destOrd="0" presId="urn:microsoft.com/office/officeart/2005/8/layout/hierarchy6"/>
    <dgm:cxn modelId="{351803EB-0F86-49C2-BA7A-018093EFAAE5}" type="presOf" srcId="{4816ACEA-4B2E-4328-A72A-342569C6810E}" destId="{1C668218-F738-499E-BA11-86DC38C76BC3}" srcOrd="0" destOrd="0" presId="urn:microsoft.com/office/officeart/2005/8/layout/hierarchy6"/>
    <dgm:cxn modelId="{469539FA-F1BC-4F3B-97E7-BC5ADFF6376C}" srcId="{A5D3CF97-7A74-44CA-931C-7A887BF2B492}" destId="{DE35C18F-2486-4D9A-AF59-C715D3C76DAC}" srcOrd="0" destOrd="0" parTransId="{A7F2A153-2314-4C0C-A63D-E03B55A411C5}" sibTransId="{673CD2B2-1347-49BB-9651-974D03F83B14}"/>
    <dgm:cxn modelId="{74706BAD-F8CF-4279-85AC-3FDF13B003EC}" type="presOf" srcId="{0DB931A4-1F2A-4E74-B2F4-C4E43DE5E966}" destId="{F48A875D-F2B6-418B-8546-DC1CC68F0C68}" srcOrd="0" destOrd="0" presId="urn:microsoft.com/office/officeart/2005/8/layout/hierarchy6"/>
    <dgm:cxn modelId="{D179C652-3B91-44EC-A836-B3A460B05615}" type="presOf" srcId="{98469444-5381-4FD0-8E53-66507495D0D9}" destId="{ED3DA270-64A4-46CD-B158-8F6C1D89FB57}" srcOrd="0" destOrd="0" presId="urn:microsoft.com/office/officeart/2005/8/layout/hierarchy6"/>
    <dgm:cxn modelId="{D888253C-B749-4729-B1C8-09F79736D672}" type="presParOf" srcId="{E9094B81-DA00-4512-956B-25E82EBD6785}" destId="{CB6E099C-E726-41A6-8BB4-0F0B8CC0C83B}" srcOrd="0" destOrd="0" presId="urn:microsoft.com/office/officeart/2005/8/layout/hierarchy6"/>
    <dgm:cxn modelId="{FD0E74E4-9845-4AFA-9CA0-F4F8FA27A885}" type="presParOf" srcId="{CB6E099C-E726-41A6-8BB4-0F0B8CC0C83B}" destId="{3BE9D18D-7449-47E1-9D4E-2F0F532174F5}" srcOrd="0" destOrd="0" presId="urn:microsoft.com/office/officeart/2005/8/layout/hierarchy6"/>
    <dgm:cxn modelId="{0057DF76-A7FE-49D7-839A-1D2CDCF378E0}" type="presParOf" srcId="{3BE9D18D-7449-47E1-9D4E-2F0F532174F5}" destId="{92EABE5E-952A-4FA1-8BEC-547ED8B13FD0}" srcOrd="0" destOrd="0" presId="urn:microsoft.com/office/officeart/2005/8/layout/hierarchy6"/>
    <dgm:cxn modelId="{399E826E-25FE-4E54-9CCF-82F5F33674E6}" type="presParOf" srcId="{92EABE5E-952A-4FA1-8BEC-547ED8B13FD0}" destId="{6138795A-06E8-45D7-BDC3-61FA0B6D72E1}" srcOrd="0" destOrd="0" presId="urn:microsoft.com/office/officeart/2005/8/layout/hierarchy6"/>
    <dgm:cxn modelId="{5ED0D336-4EA2-492B-86B3-8319BF6D16C8}" type="presParOf" srcId="{92EABE5E-952A-4FA1-8BEC-547ED8B13FD0}" destId="{80B6660D-F939-4C27-A508-6CBB27439CD3}" srcOrd="1" destOrd="0" presId="urn:microsoft.com/office/officeart/2005/8/layout/hierarchy6"/>
    <dgm:cxn modelId="{EA2D4F1B-6761-42D0-B97D-6CFC47E405CF}" type="presParOf" srcId="{80B6660D-F939-4C27-A508-6CBB27439CD3}" destId="{8DB6DF8E-8F28-4849-A3C6-85FFC84BDBF2}" srcOrd="0" destOrd="0" presId="urn:microsoft.com/office/officeart/2005/8/layout/hierarchy6"/>
    <dgm:cxn modelId="{11D7A78A-4222-490E-A442-F1CFCFE57525}" type="presParOf" srcId="{80B6660D-F939-4C27-A508-6CBB27439CD3}" destId="{3F76D4BD-BA04-4F7E-9F73-6AF20CAF61D1}" srcOrd="1" destOrd="0" presId="urn:microsoft.com/office/officeart/2005/8/layout/hierarchy6"/>
    <dgm:cxn modelId="{A78AB739-D48F-485D-8208-427FFFF8F228}" type="presParOf" srcId="{3F76D4BD-BA04-4F7E-9F73-6AF20CAF61D1}" destId="{6D5D3503-951C-42E4-A45E-FB3CB163A470}" srcOrd="0" destOrd="0" presId="urn:microsoft.com/office/officeart/2005/8/layout/hierarchy6"/>
    <dgm:cxn modelId="{60DA26CE-FE9E-4CE1-A467-1EDBD9014D24}" type="presParOf" srcId="{3F76D4BD-BA04-4F7E-9F73-6AF20CAF61D1}" destId="{0871502C-47B2-4892-8393-DA6DF525BE22}" srcOrd="1" destOrd="0" presId="urn:microsoft.com/office/officeart/2005/8/layout/hierarchy6"/>
    <dgm:cxn modelId="{3875CFA5-9260-4FF3-A79A-6130180A1A2B}" type="presParOf" srcId="{80B6660D-F939-4C27-A508-6CBB27439CD3}" destId="{ED3DA270-64A4-46CD-B158-8F6C1D89FB57}" srcOrd="2" destOrd="0" presId="urn:microsoft.com/office/officeart/2005/8/layout/hierarchy6"/>
    <dgm:cxn modelId="{AEF21EA0-8710-4D03-ABAF-A900CDDFA054}" type="presParOf" srcId="{80B6660D-F939-4C27-A508-6CBB27439CD3}" destId="{1BF870CF-6B6B-4437-950B-B56E1E33AE0D}" srcOrd="3" destOrd="0" presId="urn:microsoft.com/office/officeart/2005/8/layout/hierarchy6"/>
    <dgm:cxn modelId="{31B259EC-3C1D-4FC4-A3F4-A515034F9EFA}" type="presParOf" srcId="{1BF870CF-6B6B-4437-950B-B56E1E33AE0D}" destId="{3E811572-1155-4842-A1F4-5C8334A071ED}" srcOrd="0" destOrd="0" presId="urn:microsoft.com/office/officeart/2005/8/layout/hierarchy6"/>
    <dgm:cxn modelId="{EFF1B58D-CF25-4AA5-9F00-FA09CC27937D}" type="presParOf" srcId="{1BF870CF-6B6B-4437-950B-B56E1E33AE0D}" destId="{B596329D-7488-47BB-94B9-B0296D256A4F}" srcOrd="1" destOrd="0" presId="urn:microsoft.com/office/officeart/2005/8/layout/hierarchy6"/>
    <dgm:cxn modelId="{4AABC501-1121-49D4-9783-591CA411B38C}" type="presParOf" srcId="{80B6660D-F939-4C27-A508-6CBB27439CD3}" destId="{75B45A4D-8D49-44A1-A572-CD367235F4F0}" srcOrd="4" destOrd="0" presId="urn:microsoft.com/office/officeart/2005/8/layout/hierarchy6"/>
    <dgm:cxn modelId="{69A4B971-F41B-4FA8-ADEA-9ABB3F4CBE90}" type="presParOf" srcId="{80B6660D-F939-4C27-A508-6CBB27439CD3}" destId="{22C862D2-2118-4293-981F-CC92AAD48309}" srcOrd="5" destOrd="0" presId="urn:microsoft.com/office/officeart/2005/8/layout/hierarchy6"/>
    <dgm:cxn modelId="{7B4E36E6-7BF9-4062-9758-A8FC9B306907}" type="presParOf" srcId="{22C862D2-2118-4293-981F-CC92AAD48309}" destId="{FB6B9B83-5290-4193-9E03-AFF253AFD688}" srcOrd="0" destOrd="0" presId="urn:microsoft.com/office/officeart/2005/8/layout/hierarchy6"/>
    <dgm:cxn modelId="{0916A041-B69E-4BDE-AB6E-D211EC46AE7B}" type="presParOf" srcId="{22C862D2-2118-4293-981F-CC92AAD48309}" destId="{B65BEF92-A0C0-4D4E-A0B1-862BC1AA4C3D}" srcOrd="1" destOrd="0" presId="urn:microsoft.com/office/officeart/2005/8/layout/hierarchy6"/>
    <dgm:cxn modelId="{21E48FD5-BE1F-4ACF-9298-C8F0AFD8A76A}" type="presParOf" srcId="{80B6660D-F939-4C27-A508-6CBB27439CD3}" destId="{1C668218-F738-499E-BA11-86DC38C76BC3}" srcOrd="6" destOrd="0" presId="urn:microsoft.com/office/officeart/2005/8/layout/hierarchy6"/>
    <dgm:cxn modelId="{00F8E96E-D855-4101-914B-4D8935CC33D1}" type="presParOf" srcId="{80B6660D-F939-4C27-A508-6CBB27439CD3}" destId="{A3293AD0-DB2D-4B32-A0D7-6344FAEF1A0C}" srcOrd="7" destOrd="0" presId="urn:microsoft.com/office/officeart/2005/8/layout/hierarchy6"/>
    <dgm:cxn modelId="{E97C6EAF-775A-44BB-8DC9-F815968ECF5B}" type="presParOf" srcId="{A3293AD0-DB2D-4B32-A0D7-6344FAEF1A0C}" destId="{F48A875D-F2B6-418B-8546-DC1CC68F0C68}" srcOrd="0" destOrd="0" presId="urn:microsoft.com/office/officeart/2005/8/layout/hierarchy6"/>
    <dgm:cxn modelId="{3E7D034D-4F95-4654-B7CF-1C7CF838C9AA}" type="presParOf" srcId="{A3293AD0-DB2D-4B32-A0D7-6344FAEF1A0C}" destId="{BD58CF67-3A07-4E45-8079-0CCB6AA7BB69}" srcOrd="1" destOrd="0" presId="urn:microsoft.com/office/officeart/2005/8/layout/hierarchy6"/>
    <dgm:cxn modelId="{E3C301BA-9D75-4363-8166-4F254FDD7A5D}" type="presParOf" srcId="{E9094B81-DA00-4512-956B-25E82EBD6785}" destId="{058264F5-FDED-4993-80D5-8DBF880A2C7F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FD54030-CF43-4C31-9CD6-DFBD1574ADE0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76360C8-DEC8-4C01-BD9C-359CE2E0F21E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/>
            <a:t>Объект библиотечного фонда</a:t>
          </a:r>
        </a:p>
      </dgm:t>
    </dgm:pt>
    <dgm:pt modelId="{4398DE8A-5198-4682-9DC6-78B11869F7A1}" type="parTrans" cxnId="{31726810-A51B-4B7B-89EB-A1FB3683AD6A}">
      <dgm:prSet/>
      <dgm:spPr/>
      <dgm:t>
        <a:bodyPr/>
        <a:lstStyle/>
        <a:p>
          <a:endParaRPr lang="ru-RU" sz="2100" b="1"/>
        </a:p>
      </dgm:t>
    </dgm:pt>
    <dgm:pt modelId="{8D65C993-CD1D-45B6-B43E-F03362A17BBA}" type="sibTrans" cxnId="{31726810-A51B-4B7B-89EB-A1FB3683AD6A}">
      <dgm:prSet/>
      <dgm:spPr/>
      <dgm:t>
        <a:bodyPr/>
        <a:lstStyle/>
        <a:p>
          <a:endParaRPr lang="ru-RU" sz="2100" b="1"/>
        </a:p>
      </dgm:t>
    </dgm:pt>
    <dgm:pt modelId="{9237540B-F867-4130-B9DF-D151A933F52C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Библиотечный фонд </a:t>
          </a:r>
          <a:r>
            <a:rPr lang="ru-RU" sz="2100" b="1" dirty="0" smtClean="0"/>
            <a:t/>
          </a:r>
          <a:br>
            <a:rPr lang="ru-RU" sz="2100" b="1" dirty="0" smtClean="0"/>
          </a:br>
          <a:r>
            <a:rPr lang="ru-RU" sz="2100" b="1" dirty="0" smtClean="0"/>
            <a:t>Российской </a:t>
          </a:r>
          <a:r>
            <a:rPr lang="ru-RU" sz="2100" b="1" dirty="0"/>
            <a:t>Федерации </a:t>
          </a:r>
        </a:p>
      </dgm:t>
    </dgm:pt>
    <dgm:pt modelId="{7DCC4130-6AEC-42D6-840A-0A83919527D7}" type="parTrans" cxnId="{EC0A796D-F7EA-4155-85F8-AFA5D80B6C16}">
      <dgm:prSet/>
      <dgm:spPr/>
      <dgm:t>
        <a:bodyPr/>
        <a:lstStyle/>
        <a:p>
          <a:endParaRPr lang="ru-RU" sz="2100" b="1"/>
        </a:p>
      </dgm:t>
    </dgm:pt>
    <dgm:pt modelId="{5602D8F7-8819-47CE-BCE1-3C5E6D74FD49}" type="sibTrans" cxnId="{EC0A796D-F7EA-4155-85F8-AFA5D80B6C16}">
      <dgm:prSet/>
      <dgm:spPr/>
      <dgm:t>
        <a:bodyPr/>
        <a:lstStyle/>
        <a:p>
          <a:endParaRPr lang="ru-RU" sz="2100" b="1"/>
        </a:p>
      </dgm:t>
    </dgm:pt>
    <dgm:pt modelId="{0DD8EC12-CB37-4247-9D41-2B53D31007E1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Фонд </a:t>
          </a:r>
          <a:r>
            <a:rPr lang="ru-RU" sz="2100" b="1" dirty="0" smtClean="0"/>
            <a:t/>
          </a:r>
          <a:br>
            <a:rPr lang="ru-RU" sz="2100" b="1" dirty="0" smtClean="0"/>
          </a:br>
          <a:r>
            <a:rPr lang="ru-RU" sz="2100" b="1" dirty="0" smtClean="0"/>
            <a:t>отдельной </a:t>
          </a:r>
          <a:r>
            <a:rPr lang="ru-RU" sz="2100" b="1" dirty="0"/>
            <a:t>библиотеки</a:t>
          </a:r>
        </a:p>
      </dgm:t>
    </dgm:pt>
    <dgm:pt modelId="{AF4EB0E8-B14F-4A1A-B802-AF1B5E756951}" type="parTrans" cxnId="{3E76FC2D-E632-4847-BB6E-D096E1362973}">
      <dgm:prSet/>
      <dgm:spPr/>
      <dgm:t>
        <a:bodyPr/>
        <a:lstStyle/>
        <a:p>
          <a:endParaRPr lang="ru-RU" sz="2100" b="1"/>
        </a:p>
      </dgm:t>
    </dgm:pt>
    <dgm:pt modelId="{1D16FBF9-0819-4897-BADB-109E32C7BC39}" type="sibTrans" cxnId="{3E76FC2D-E632-4847-BB6E-D096E1362973}">
      <dgm:prSet/>
      <dgm:spPr/>
      <dgm:t>
        <a:bodyPr/>
        <a:lstStyle/>
        <a:p>
          <a:endParaRPr lang="ru-RU" sz="2100" b="1"/>
        </a:p>
      </dgm:t>
    </dgm:pt>
    <dgm:pt modelId="{39B8F5EC-72E7-4B1D-8E96-A8817E01B52E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Моделирование </a:t>
          </a:r>
          <a:r>
            <a:rPr lang="ru-RU" sz="2100" b="1" dirty="0" smtClean="0"/>
            <a:t>библиотечного фонда </a:t>
          </a:r>
          <a:endParaRPr lang="ru-RU" sz="2100" b="1" dirty="0"/>
        </a:p>
      </dgm:t>
    </dgm:pt>
    <dgm:pt modelId="{7F66F1BB-60CE-4B61-AA27-7A7E29C8E2E1}" type="parTrans" cxnId="{2081EA1F-5780-4F6D-A982-54DBBFD1079D}">
      <dgm:prSet/>
      <dgm:spPr/>
      <dgm:t>
        <a:bodyPr/>
        <a:lstStyle/>
        <a:p>
          <a:endParaRPr lang="ru-RU" sz="2100" b="1"/>
        </a:p>
      </dgm:t>
    </dgm:pt>
    <dgm:pt modelId="{CB6FDF55-1CFB-4716-9CBA-6420FC457DA3}" type="sibTrans" cxnId="{2081EA1F-5780-4F6D-A982-54DBBFD1079D}">
      <dgm:prSet/>
      <dgm:spPr/>
      <dgm:t>
        <a:bodyPr/>
        <a:lstStyle/>
        <a:p>
          <a:endParaRPr lang="ru-RU" sz="2100" b="1"/>
        </a:p>
      </dgm:t>
    </dgm:pt>
    <dgm:pt modelId="{971E3C2A-3400-45D7-8DDB-15051B5A361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Комплектование </a:t>
          </a:r>
          <a:r>
            <a:rPr lang="ru-RU" sz="2100" b="1" dirty="0" smtClean="0"/>
            <a:t>библиотечного фонда</a:t>
          </a:r>
          <a:endParaRPr lang="ru-RU" sz="2100" b="1" dirty="0"/>
        </a:p>
      </dgm:t>
    </dgm:pt>
    <dgm:pt modelId="{5B5570BB-3172-4BBF-8960-31DF1B6BB5DA}" type="parTrans" cxnId="{8C1E6763-0C05-4B17-A187-5A4DEB1FFF2F}">
      <dgm:prSet/>
      <dgm:spPr/>
      <dgm:t>
        <a:bodyPr/>
        <a:lstStyle/>
        <a:p>
          <a:endParaRPr lang="ru-RU" sz="2100" b="1"/>
        </a:p>
      </dgm:t>
    </dgm:pt>
    <dgm:pt modelId="{E28F7FFE-723A-4F95-8F94-0D4C647DDB3D}" type="sibTrans" cxnId="{8C1E6763-0C05-4B17-A187-5A4DEB1FFF2F}">
      <dgm:prSet/>
      <dgm:spPr/>
      <dgm:t>
        <a:bodyPr/>
        <a:lstStyle/>
        <a:p>
          <a:endParaRPr lang="ru-RU" sz="2100" b="1"/>
        </a:p>
      </dgm:t>
    </dgm:pt>
    <dgm:pt modelId="{F8DF2454-E55B-488A-8864-57176DEDF547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/>
            <a:t>Обработка документов библиотечного фонда</a:t>
          </a:r>
        </a:p>
      </dgm:t>
    </dgm:pt>
    <dgm:pt modelId="{EA4A3234-E028-4BB1-9E4D-8DBC004AA42B}" type="parTrans" cxnId="{29987C10-A3E2-426D-93A3-03F0AA7F0938}">
      <dgm:prSet/>
      <dgm:spPr/>
      <dgm:t>
        <a:bodyPr/>
        <a:lstStyle/>
        <a:p>
          <a:endParaRPr lang="ru-RU" sz="2100" b="1"/>
        </a:p>
      </dgm:t>
    </dgm:pt>
    <dgm:pt modelId="{EDB781EA-427B-4B0A-AE43-983D9F2BC814}" type="sibTrans" cxnId="{29987C10-A3E2-426D-93A3-03F0AA7F0938}">
      <dgm:prSet/>
      <dgm:spPr/>
      <dgm:t>
        <a:bodyPr/>
        <a:lstStyle/>
        <a:p>
          <a:endParaRPr lang="ru-RU" sz="2100" b="1"/>
        </a:p>
      </dgm:t>
    </dgm:pt>
    <dgm:pt modelId="{948A9B98-1D78-419D-9A5A-1DD995C18A53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Размещение </a:t>
          </a:r>
          <a:r>
            <a:rPr lang="ru-RU" sz="2100" b="1" dirty="0" smtClean="0"/>
            <a:t>библиотечного фонда</a:t>
          </a:r>
          <a:endParaRPr lang="ru-RU" sz="2100" b="1" dirty="0"/>
        </a:p>
      </dgm:t>
    </dgm:pt>
    <dgm:pt modelId="{D9DB7121-AFCC-44BB-9B6F-4D291139D956}" type="parTrans" cxnId="{73D1FC18-B8BB-45D8-9E89-78BD87443FAD}">
      <dgm:prSet/>
      <dgm:spPr/>
      <dgm:t>
        <a:bodyPr/>
        <a:lstStyle/>
        <a:p>
          <a:endParaRPr lang="ru-RU" sz="2100" b="1"/>
        </a:p>
      </dgm:t>
    </dgm:pt>
    <dgm:pt modelId="{E588D5BF-0A5B-4EFC-B027-9447A470B649}" type="sibTrans" cxnId="{73D1FC18-B8BB-45D8-9E89-78BD87443FAD}">
      <dgm:prSet/>
      <dgm:spPr/>
      <dgm:t>
        <a:bodyPr/>
        <a:lstStyle/>
        <a:p>
          <a:endParaRPr lang="ru-RU" sz="2100" b="1"/>
        </a:p>
      </dgm:t>
    </dgm:pt>
    <dgm:pt modelId="{AC95CA34-12F6-4A6F-A7A8-76ED8B25A65F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 dirty="0"/>
            <a:t>Исключение документов </a:t>
          </a:r>
          <a:r>
            <a:rPr lang="ru-RU" sz="2100" b="1" dirty="0" smtClean="0"/>
            <a:t/>
          </a:r>
          <a:br>
            <a:rPr lang="ru-RU" sz="2100" b="1" dirty="0" smtClean="0"/>
          </a:br>
          <a:r>
            <a:rPr lang="ru-RU" sz="2100" b="1" dirty="0" smtClean="0"/>
            <a:t>из </a:t>
          </a:r>
          <a:r>
            <a:rPr lang="ru-RU" sz="2100" b="1" dirty="0"/>
            <a:t>библиотечного фонда</a:t>
          </a:r>
        </a:p>
      </dgm:t>
    </dgm:pt>
    <dgm:pt modelId="{3A3DF398-134A-4627-B594-6606A77672DD}" type="parTrans" cxnId="{E2DF6D5D-02B0-4C0D-B81C-FEA48A9E05A9}">
      <dgm:prSet/>
      <dgm:spPr/>
      <dgm:t>
        <a:bodyPr/>
        <a:lstStyle/>
        <a:p>
          <a:endParaRPr lang="ru-RU" sz="2100" b="1"/>
        </a:p>
      </dgm:t>
    </dgm:pt>
    <dgm:pt modelId="{11130CCD-2B25-493B-B54C-6388B0DCC753}" type="sibTrans" cxnId="{E2DF6D5D-02B0-4C0D-B81C-FEA48A9E05A9}">
      <dgm:prSet/>
      <dgm:spPr/>
      <dgm:t>
        <a:bodyPr/>
        <a:lstStyle/>
        <a:p>
          <a:endParaRPr lang="ru-RU" sz="2100" b="1"/>
        </a:p>
      </dgm:t>
    </dgm:pt>
    <dgm:pt modelId="{EE74CA5F-75A3-4382-B9AF-C661439DCDB4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100" b="1"/>
            <a:t>Контрольные показатели состояния библиотечного фонда</a:t>
          </a:r>
        </a:p>
      </dgm:t>
    </dgm:pt>
    <dgm:pt modelId="{05679B9A-F70A-4904-B580-B09D00E688B8}" type="parTrans" cxnId="{D9D17E2C-F4E6-4AE3-B99D-6682E55D130A}">
      <dgm:prSet/>
      <dgm:spPr/>
      <dgm:t>
        <a:bodyPr/>
        <a:lstStyle/>
        <a:p>
          <a:endParaRPr lang="ru-RU" sz="2100" b="1"/>
        </a:p>
      </dgm:t>
    </dgm:pt>
    <dgm:pt modelId="{D2909438-33C0-4EF3-B356-C1E7C9117041}" type="sibTrans" cxnId="{D9D17E2C-F4E6-4AE3-B99D-6682E55D130A}">
      <dgm:prSet/>
      <dgm:spPr/>
      <dgm:t>
        <a:bodyPr/>
        <a:lstStyle/>
        <a:p>
          <a:endParaRPr lang="ru-RU" sz="2100" b="1"/>
        </a:p>
      </dgm:t>
    </dgm:pt>
    <dgm:pt modelId="{82A14ADC-1665-445E-95A7-0349C75A93A1}" type="pres">
      <dgm:prSet presAssocID="{5FD54030-CF43-4C31-9CD6-DFBD1574ADE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D603F8-1892-4450-9FD1-B0BC59268B3F}" type="pres">
      <dgm:prSet presAssocID="{776360C8-DEC8-4C01-BD9C-359CE2E0F21E}" presName="node" presStyleLbl="node1" presStyleIdx="0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297E2-2DD6-4D95-81E0-1A4754FA60E7}" type="pres">
      <dgm:prSet presAssocID="{8D65C993-CD1D-45B6-B43E-F03362A17BBA}" presName="sibTrans" presStyleCnt="0"/>
      <dgm:spPr/>
    </dgm:pt>
    <dgm:pt modelId="{4A2DD841-B8D0-4AD3-87D4-47469D493F80}" type="pres">
      <dgm:prSet presAssocID="{9237540B-F867-4130-B9DF-D151A933F52C}" presName="node" presStyleLbl="node1" presStyleIdx="1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1B0BB-F12B-4457-B70C-D7BA9DDDB756}" type="pres">
      <dgm:prSet presAssocID="{5602D8F7-8819-47CE-BCE1-3C5E6D74FD49}" presName="sibTrans" presStyleCnt="0"/>
      <dgm:spPr/>
    </dgm:pt>
    <dgm:pt modelId="{A0C118EB-5538-4779-B192-7DFD95267A66}" type="pres">
      <dgm:prSet presAssocID="{0DD8EC12-CB37-4247-9D41-2B53D31007E1}" presName="node" presStyleLbl="node1" presStyleIdx="2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FD3FB-D79C-4D85-98F8-D2391119F3BA}" type="pres">
      <dgm:prSet presAssocID="{1D16FBF9-0819-4897-BADB-109E32C7BC39}" presName="sibTrans" presStyleCnt="0"/>
      <dgm:spPr/>
    </dgm:pt>
    <dgm:pt modelId="{7D506295-33E8-49D3-9D68-8D28BCD06928}" type="pres">
      <dgm:prSet presAssocID="{39B8F5EC-72E7-4B1D-8E96-A8817E01B52E}" presName="node" presStyleLbl="node1" presStyleIdx="3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2E79E-FB63-4184-A90F-652277E4729A}" type="pres">
      <dgm:prSet presAssocID="{CB6FDF55-1CFB-4716-9CBA-6420FC457DA3}" presName="sibTrans" presStyleCnt="0"/>
      <dgm:spPr/>
    </dgm:pt>
    <dgm:pt modelId="{60FF4CB8-BFEF-4745-BBE1-33376FF20194}" type="pres">
      <dgm:prSet presAssocID="{971E3C2A-3400-45D7-8DDB-15051B5A361A}" presName="node" presStyleLbl="node1" presStyleIdx="4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9F055-B2AD-4AC4-AFB7-A2C965715D7C}" type="pres">
      <dgm:prSet presAssocID="{E28F7FFE-723A-4F95-8F94-0D4C647DDB3D}" presName="sibTrans" presStyleCnt="0"/>
      <dgm:spPr/>
    </dgm:pt>
    <dgm:pt modelId="{01F5CC23-5152-4360-A20E-04B402145AD0}" type="pres">
      <dgm:prSet presAssocID="{F8DF2454-E55B-488A-8864-57176DEDF547}" presName="node" presStyleLbl="node1" presStyleIdx="5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D0A0D9-161B-4179-A03B-25F7152D902C}" type="pres">
      <dgm:prSet presAssocID="{EDB781EA-427B-4B0A-AE43-983D9F2BC814}" presName="sibTrans" presStyleCnt="0"/>
      <dgm:spPr/>
    </dgm:pt>
    <dgm:pt modelId="{3F7096D5-178E-42C8-88A1-D67A81708E38}" type="pres">
      <dgm:prSet presAssocID="{948A9B98-1D78-419D-9A5A-1DD995C18A53}" presName="node" presStyleLbl="node1" presStyleIdx="6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444F91-CBE8-40FB-907D-CACB6BBF2DE5}" type="pres">
      <dgm:prSet presAssocID="{E588D5BF-0A5B-4EFC-B027-9447A470B649}" presName="sibTrans" presStyleCnt="0"/>
      <dgm:spPr/>
    </dgm:pt>
    <dgm:pt modelId="{C76A17D8-9F17-4F9E-A126-1D93476DF766}" type="pres">
      <dgm:prSet presAssocID="{AC95CA34-12F6-4A6F-A7A8-76ED8B25A65F}" presName="node" presStyleLbl="node1" presStyleIdx="7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750D43-958E-4B67-B7CB-A9240D93577F}" type="pres">
      <dgm:prSet presAssocID="{11130CCD-2B25-493B-B54C-6388B0DCC753}" presName="sibTrans" presStyleCnt="0"/>
      <dgm:spPr/>
    </dgm:pt>
    <dgm:pt modelId="{644F5989-FAA1-45F9-86B2-2A284E1F1406}" type="pres">
      <dgm:prSet presAssocID="{EE74CA5F-75A3-4382-B9AF-C661439DCDB4}" presName="node" presStyleLbl="node1" presStyleIdx="8" presStyleCnt="9" custScaleX="109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D4D225-1A2A-4F38-B09C-8BF7A6BD76DF}" type="presOf" srcId="{EE74CA5F-75A3-4382-B9AF-C661439DCDB4}" destId="{644F5989-FAA1-45F9-86B2-2A284E1F1406}" srcOrd="0" destOrd="0" presId="urn:microsoft.com/office/officeart/2005/8/layout/default"/>
    <dgm:cxn modelId="{7ED5D326-C92B-4436-9566-971357F50819}" type="presOf" srcId="{39B8F5EC-72E7-4B1D-8E96-A8817E01B52E}" destId="{7D506295-33E8-49D3-9D68-8D28BCD06928}" srcOrd="0" destOrd="0" presId="urn:microsoft.com/office/officeart/2005/8/layout/default"/>
    <dgm:cxn modelId="{39335078-A9C9-4430-B732-22A131C4423A}" type="presOf" srcId="{971E3C2A-3400-45D7-8DDB-15051B5A361A}" destId="{60FF4CB8-BFEF-4745-BBE1-33376FF20194}" srcOrd="0" destOrd="0" presId="urn:microsoft.com/office/officeart/2005/8/layout/default"/>
    <dgm:cxn modelId="{D9D17E2C-F4E6-4AE3-B99D-6682E55D130A}" srcId="{5FD54030-CF43-4C31-9CD6-DFBD1574ADE0}" destId="{EE74CA5F-75A3-4382-B9AF-C661439DCDB4}" srcOrd="8" destOrd="0" parTransId="{05679B9A-F70A-4904-B580-B09D00E688B8}" sibTransId="{D2909438-33C0-4EF3-B356-C1E7C9117041}"/>
    <dgm:cxn modelId="{8C1E6763-0C05-4B17-A187-5A4DEB1FFF2F}" srcId="{5FD54030-CF43-4C31-9CD6-DFBD1574ADE0}" destId="{971E3C2A-3400-45D7-8DDB-15051B5A361A}" srcOrd="4" destOrd="0" parTransId="{5B5570BB-3172-4BBF-8960-31DF1B6BB5DA}" sibTransId="{E28F7FFE-723A-4F95-8F94-0D4C647DDB3D}"/>
    <dgm:cxn modelId="{3E4EDEEC-4E55-4F4F-A90B-7E55125FE102}" type="presOf" srcId="{AC95CA34-12F6-4A6F-A7A8-76ED8B25A65F}" destId="{C76A17D8-9F17-4F9E-A126-1D93476DF766}" srcOrd="0" destOrd="0" presId="urn:microsoft.com/office/officeart/2005/8/layout/default"/>
    <dgm:cxn modelId="{0254B25D-A31C-4005-8625-5EF1980D0B5E}" type="presOf" srcId="{0DD8EC12-CB37-4247-9D41-2B53D31007E1}" destId="{A0C118EB-5538-4779-B192-7DFD95267A66}" srcOrd="0" destOrd="0" presId="urn:microsoft.com/office/officeart/2005/8/layout/default"/>
    <dgm:cxn modelId="{29987C10-A3E2-426D-93A3-03F0AA7F0938}" srcId="{5FD54030-CF43-4C31-9CD6-DFBD1574ADE0}" destId="{F8DF2454-E55B-488A-8864-57176DEDF547}" srcOrd="5" destOrd="0" parTransId="{EA4A3234-E028-4BB1-9E4D-8DBC004AA42B}" sibTransId="{EDB781EA-427B-4B0A-AE43-983D9F2BC814}"/>
    <dgm:cxn modelId="{EEA2C444-2A10-47DE-92A4-B70BC0DD267D}" type="presOf" srcId="{948A9B98-1D78-419D-9A5A-1DD995C18A53}" destId="{3F7096D5-178E-42C8-88A1-D67A81708E38}" srcOrd="0" destOrd="0" presId="urn:microsoft.com/office/officeart/2005/8/layout/default"/>
    <dgm:cxn modelId="{3E76FC2D-E632-4847-BB6E-D096E1362973}" srcId="{5FD54030-CF43-4C31-9CD6-DFBD1574ADE0}" destId="{0DD8EC12-CB37-4247-9D41-2B53D31007E1}" srcOrd="2" destOrd="0" parTransId="{AF4EB0E8-B14F-4A1A-B802-AF1B5E756951}" sibTransId="{1D16FBF9-0819-4897-BADB-109E32C7BC39}"/>
    <dgm:cxn modelId="{33C66909-71EE-4F81-833A-AC013CF1ADC5}" type="presOf" srcId="{9237540B-F867-4130-B9DF-D151A933F52C}" destId="{4A2DD841-B8D0-4AD3-87D4-47469D493F80}" srcOrd="0" destOrd="0" presId="urn:microsoft.com/office/officeart/2005/8/layout/default"/>
    <dgm:cxn modelId="{EC0A796D-F7EA-4155-85F8-AFA5D80B6C16}" srcId="{5FD54030-CF43-4C31-9CD6-DFBD1574ADE0}" destId="{9237540B-F867-4130-B9DF-D151A933F52C}" srcOrd="1" destOrd="0" parTransId="{7DCC4130-6AEC-42D6-840A-0A83919527D7}" sibTransId="{5602D8F7-8819-47CE-BCE1-3C5E6D74FD49}"/>
    <dgm:cxn modelId="{73D1FC18-B8BB-45D8-9E89-78BD87443FAD}" srcId="{5FD54030-CF43-4C31-9CD6-DFBD1574ADE0}" destId="{948A9B98-1D78-419D-9A5A-1DD995C18A53}" srcOrd="6" destOrd="0" parTransId="{D9DB7121-AFCC-44BB-9B6F-4D291139D956}" sibTransId="{E588D5BF-0A5B-4EFC-B027-9447A470B649}"/>
    <dgm:cxn modelId="{91973DA3-C479-4245-BF10-62EA509C3E9E}" type="presOf" srcId="{776360C8-DEC8-4C01-BD9C-359CE2E0F21E}" destId="{9CD603F8-1892-4450-9FD1-B0BC59268B3F}" srcOrd="0" destOrd="0" presId="urn:microsoft.com/office/officeart/2005/8/layout/default"/>
    <dgm:cxn modelId="{D82BB1E2-9734-48BF-8D3A-E59C459B86E9}" type="presOf" srcId="{F8DF2454-E55B-488A-8864-57176DEDF547}" destId="{01F5CC23-5152-4360-A20E-04B402145AD0}" srcOrd="0" destOrd="0" presId="urn:microsoft.com/office/officeart/2005/8/layout/default"/>
    <dgm:cxn modelId="{31726810-A51B-4B7B-89EB-A1FB3683AD6A}" srcId="{5FD54030-CF43-4C31-9CD6-DFBD1574ADE0}" destId="{776360C8-DEC8-4C01-BD9C-359CE2E0F21E}" srcOrd="0" destOrd="0" parTransId="{4398DE8A-5198-4682-9DC6-78B11869F7A1}" sibTransId="{8D65C993-CD1D-45B6-B43E-F03362A17BBA}"/>
    <dgm:cxn modelId="{2081EA1F-5780-4F6D-A982-54DBBFD1079D}" srcId="{5FD54030-CF43-4C31-9CD6-DFBD1574ADE0}" destId="{39B8F5EC-72E7-4B1D-8E96-A8817E01B52E}" srcOrd="3" destOrd="0" parTransId="{7F66F1BB-60CE-4B61-AA27-7A7E29C8E2E1}" sibTransId="{CB6FDF55-1CFB-4716-9CBA-6420FC457DA3}"/>
    <dgm:cxn modelId="{E2DF6D5D-02B0-4C0D-B81C-FEA48A9E05A9}" srcId="{5FD54030-CF43-4C31-9CD6-DFBD1574ADE0}" destId="{AC95CA34-12F6-4A6F-A7A8-76ED8B25A65F}" srcOrd="7" destOrd="0" parTransId="{3A3DF398-134A-4627-B594-6606A77672DD}" sibTransId="{11130CCD-2B25-493B-B54C-6388B0DCC753}"/>
    <dgm:cxn modelId="{46503022-8DC6-477E-A9EC-F95877CB1EEE}" type="presOf" srcId="{5FD54030-CF43-4C31-9CD6-DFBD1574ADE0}" destId="{82A14ADC-1665-445E-95A7-0349C75A93A1}" srcOrd="0" destOrd="0" presId="urn:microsoft.com/office/officeart/2005/8/layout/default"/>
    <dgm:cxn modelId="{97291E6F-3F7C-48A4-AFDF-B6FB6EAB61D2}" type="presParOf" srcId="{82A14ADC-1665-445E-95A7-0349C75A93A1}" destId="{9CD603F8-1892-4450-9FD1-B0BC59268B3F}" srcOrd="0" destOrd="0" presId="urn:microsoft.com/office/officeart/2005/8/layout/default"/>
    <dgm:cxn modelId="{DC09E3A5-2530-4F7C-B3FE-110E1F1996B2}" type="presParOf" srcId="{82A14ADC-1665-445E-95A7-0349C75A93A1}" destId="{134297E2-2DD6-4D95-81E0-1A4754FA60E7}" srcOrd="1" destOrd="0" presId="urn:microsoft.com/office/officeart/2005/8/layout/default"/>
    <dgm:cxn modelId="{2C443042-F390-4D89-A0B2-5544F4C13A76}" type="presParOf" srcId="{82A14ADC-1665-445E-95A7-0349C75A93A1}" destId="{4A2DD841-B8D0-4AD3-87D4-47469D493F80}" srcOrd="2" destOrd="0" presId="urn:microsoft.com/office/officeart/2005/8/layout/default"/>
    <dgm:cxn modelId="{DED92DFB-0A10-442D-8774-0389342F15C1}" type="presParOf" srcId="{82A14ADC-1665-445E-95A7-0349C75A93A1}" destId="{27A1B0BB-F12B-4457-B70C-D7BA9DDDB756}" srcOrd="3" destOrd="0" presId="urn:microsoft.com/office/officeart/2005/8/layout/default"/>
    <dgm:cxn modelId="{4C752683-F5FB-4A20-A372-E570C5897748}" type="presParOf" srcId="{82A14ADC-1665-445E-95A7-0349C75A93A1}" destId="{A0C118EB-5538-4779-B192-7DFD95267A66}" srcOrd="4" destOrd="0" presId="urn:microsoft.com/office/officeart/2005/8/layout/default"/>
    <dgm:cxn modelId="{9C0971B2-4B7F-47F9-878B-7A3085EDEB5C}" type="presParOf" srcId="{82A14ADC-1665-445E-95A7-0349C75A93A1}" destId="{C0AFD3FB-D79C-4D85-98F8-D2391119F3BA}" srcOrd="5" destOrd="0" presId="urn:microsoft.com/office/officeart/2005/8/layout/default"/>
    <dgm:cxn modelId="{25EDC903-3BA3-40E6-BAE7-14B35254B129}" type="presParOf" srcId="{82A14ADC-1665-445E-95A7-0349C75A93A1}" destId="{7D506295-33E8-49D3-9D68-8D28BCD06928}" srcOrd="6" destOrd="0" presId="urn:microsoft.com/office/officeart/2005/8/layout/default"/>
    <dgm:cxn modelId="{73FFD04C-1571-4925-A9F0-CD819642770F}" type="presParOf" srcId="{82A14ADC-1665-445E-95A7-0349C75A93A1}" destId="{6752E79E-FB63-4184-A90F-652277E4729A}" srcOrd="7" destOrd="0" presId="urn:microsoft.com/office/officeart/2005/8/layout/default"/>
    <dgm:cxn modelId="{A53AC8AA-1E0F-4A0D-B8E5-B33346475AC3}" type="presParOf" srcId="{82A14ADC-1665-445E-95A7-0349C75A93A1}" destId="{60FF4CB8-BFEF-4745-BBE1-33376FF20194}" srcOrd="8" destOrd="0" presId="urn:microsoft.com/office/officeart/2005/8/layout/default"/>
    <dgm:cxn modelId="{1A922DF0-B04A-4D66-86B7-1246A6405112}" type="presParOf" srcId="{82A14ADC-1665-445E-95A7-0349C75A93A1}" destId="{D1D9F055-B2AD-4AC4-AFB7-A2C965715D7C}" srcOrd="9" destOrd="0" presId="urn:microsoft.com/office/officeart/2005/8/layout/default"/>
    <dgm:cxn modelId="{157517CB-AE64-4EB8-A605-6EBD9ACC5BCF}" type="presParOf" srcId="{82A14ADC-1665-445E-95A7-0349C75A93A1}" destId="{01F5CC23-5152-4360-A20E-04B402145AD0}" srcOrd="10" destOrd="0" presId="urn:microsoft.com/office/officeart/2005/8/layout/default"/>
    <dgm:cxn modelId="{3E5D2FDB-3589-42FD-AE99-454383F4D239}" type="presParOf" srcId="{82A14ADC-1665-445E-95A7-0349C75A93A1}" destId="{04D0A0D9-161B-4179-A03B-25F7152D902C}" srcOrd="11" destOrd="0" presId="urn:microsoft.com/office/officeart/2005/8/layout/default"/>
    <dgm:cxn modelId="{F520FF38-2035-4D73-9967-C8F4BFB101C3}" type="presParOf" srcId="{82A14ADC-1665-445E-95A7-0349C75A93A1}" destId="{3F7096D5-178E-42C8-88A1-D67A81708E38}" srcOrd="12" destOrd="0" presId="urn:microsoft.com/office/officeart/2005/8/layout/default"/>
    <dgm:cxn modelId="{FD747270-19D6-4A1F-B537-C09D1EA10057}" type="presParOf" srcId="{82A14ADC-1665-445E-95A7-0349C75A93A1}" destId="{AC444F91-CBE8-40FB-907D-CACB6BBF2DE5}" srcOrd="13" destOrd="0" presId="urn:microsoft.com/office/officeart/2005/8/layout/default"/>
    <dgm:cxn modelId="{67F5D277-AF9D-4B72-936D-B8596A9372D2}" type="presParOf" srcId="{82A14ADC-1665-445E-95A7-0349C75A93A1}" destId="{C76A17D8-9F17-4F9E-A126-1D93476DF766}" srcOrd="14" destOrd="0" presId="urn:microsoft.com/office/officeart/2005/8/layout/default"/>
    <dgm:cxn modelId="{CC6218FE-2EB5-4EA2-99EA-368FBEF553EE}" type="presParOf" srcId="{82A14ADC-1665-445E-95A7-0349C75A93A1}" destId="{7E750D43-958E-4B67-B7CB-A9240D93577F}" srcOrd="15" destOrd="0" presId="urn:microsoft.com/office/officeart/2005/8/layout/default"/>
    <dgm:cxn modelId="{3A4B7F39-CD7C-4A94-ADC3-0E76BA0C1B55}" type="presParOf" srcId="{82A14ADC-1665-445E-95A7-0349C75A93A1}" destId="{644F5989-FAA1-45F9-86B2-2A284E1F1406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1DE5E8A-7296-43EF-99A9-873C62FDE304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57E19CC-5869-44F2-940B-04609F1125A9}">
      <dgm:prSet phldrT="[Текст]" custT="1"/>
      <dgm:spPr/>
      <dgm:t>
        <a:bodyPr/>
        <a:lstStyle/>
        <a:p>
          <a:r>
            <a:rPr lang="ru-RU" sz="2200" b="1" dirty="0" smtClean="0"/>
            <a:t>По </a:t>
          </a:r>
          <a:r>
            <a:rPr lang="ru-RU" sz="2200" b="1" dirty="0"/>
            <a:t>функциональному </a:t>
          </a:r>
          <a:r>
            <a:rPr lang="ru-RU" sz="2200" b="1" dirty="0" smtClean="0"/>
            <a:t>назначению</a:t>
          </a:r>
          <a:endParaRPr lang="ru-RU" sz="2200" b="1" dirty="0"/>
        </a:p>
      </dgm:t>
    </dgm:pt>
    <dgm:pt modelId="{6E6A8588-530B-4C8F-8900-69E4BCF43909}" type="parTrans" cxnId="{70834F65-511F-42A1-9CB9-958AF72125ED}">
      <dgm:prSet/>
      <dgm:spPr/>
      <dgm:t>
        <a:bodyPr/>
        <a:lstStyle/>
        <a:p>
          <a:endParaRPr lang="ru-RU" sz="2000" b="1"/>
        </a:p>
      </dgm:t>
    </dgm:pt>
    <dgm:pt modelId="{D21A56AE-2395-4367-A429-3F54A4F482C0}" type="sibTrans" cxnId="{70834F65-511F-42A1-9CB9-958AF72125ED}">
      <dgm:prSet/>
      <dgm:spPr/>
      <dgm:t>
        <a:bodyPr/>
        <a:lstStyle/>
        <a:p>
          <a:endParaRPr lang="ru-RU" sz="2000" b="1"/>
        </a:p>
      </dgm:t>
    </dgm:pt>
    <dgm:pt modelId="{EB3D1BD2-F75E-4192-B13E-FF60ED459CF5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Пользовательские фонды</a:t>
          </a:r>
        </a:p>
      </dgm:t>
    </dgm:pt>
    <dgm:pt modelId="{2E4F1103-CC5C-4FBE-932F-1C1716015A33}" type="parTrans" cxnId="{3EA00447-0E45-4115-977C-BA77A91BE6E0}">
      <dgm:prSet/>
      <dgm:spPr/>
      <dgm:t>
        <a:bodyPr/>
        <a:lstStyle/>
        <a:p>
          <a:endParaRPr lang="ru-RU" sz="2000" b="1"/>
        </a:p>
      </dgm:t>
    </dgm:pt>
    <dgm:pt modelId="{844B86CD-57F4-48FD-A690-E63DAC652CB9}" type="sibTrans" cxnId="{3EA00447-0E45-4115-977C-BA77A91BE6E0}">
      <dgm:prSet/>
      <dgm:spPr/>
      <dgm:t>
        <a:bodyPr/>
        <a:lstStyle/>
        <a:p>
          <a:endParaRPr lang="ru-RU" sz="2000" b="1"/>
        </a:p>
      </dgm:t>
    </dgm:pt>
    <dgm:pt modelId="{80DA464A-49D0-4D04-AC4D-744C4D46DBF0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dirty="0"/>
            <a:t>Технологические фонды</a:t>
          </a:r>
        </a:p>
      </dgm:t>
    </dgm:pt>
    <dgm:pt modelId="{0C839834-5BCE-4314-8D90-176FA3096938}" type="parTrans" cxnId="{75BD8CC4-B8EC-49E2-A3DA-E7992520ED9B}">
      <dgm:prSet/>
      <dgm:spPr/>
      <dgm:t>
        <a:bodyPr/>
        <a:lstStyle/>
        <a:p>
          <a:endParaRPr lang="ru-RU" sz="2000" b="1"/>
        </a:p>
      </dgm:t>
    </dgm:pt>
    <dgm:pt modelId="{F42093FD-ED39-4D71-90BF-E78366E125F3}" type="sibTrans" cxnId="{75BD8CC4-B8EC-49E2-A3DA-E7992520ED9B}">
      <dgm:prSet/>
      <dgm:spPr/>
      <dgm:t>
        <a:bodyPr/>
        <a:lstStyle/>
        <a:p>
          <a:endParaRPr lang="ru-RU" sz="2000" b="1"/>
        </a:p>
      </dgm:t>
    </dgm:pt>
    <dgm:pt modelId="{BF07E4A9-6631-407E-9169-05C311E6CC77}">
      <dgm:prSet phldrT="[Текст]" custT="1"/>
      <dgm:spPr/>
      <dgm:t>
        <a:bodyPr/>
        <a:lstStyle/>
        <a:p>
          <a:r>
            <a:rPr lang="ru-RU" sz="1800" b="1" dirty="0"/>
            <a:t>Обменный фонд</a:t>
          </a:r>
        </a:p>
      </dgm:t>
    </dgm:pt>
    <dgm:pt modelId="{B6BADE62-17EC-493D-97A9-53CB22827B9D}" type="parTrans" cxnId="{B6A45D38-E305-434B-9BD7-F45F35607AF2}">
      <dgm:prSet/>
      <dgm:spPr/>
      <dgm:t>
        <a:bodyPr/>
        <a:lstStyle/>
        <a:p>
          <a:endParaRPr lang="ru-RU" sz="2000" b="1"/>
        </a:p>
      </dgm:t>
    </dgm:pt>
    <dgm:pt modelId="{62019C54-79B0-4492-B39C-0AB10C5C2DBD}" type="sibTrans" cxnId="{B6A45D38-E305-434B-9BD7-F45F35607AF2}">
      <dgm:prSet/>
      <dgm:spPr/>
      <dgm:t>
        <a:bodyPr/>
        <a:lstStyle/>
        <a:p>
          <a:endParaRPr lang="ru-RU" sz="2000" b="1"/>
        </a:p>
      </dgm:t>
    </dgm:pt>
    <dgm:pt modelId="{21169E5A-DFA2-46D4-8DAB-0BAE4F07841B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i="1" dirty="0"/>
            <a:t>по целевому назначению</a:t>
          </a:r>
        </a:p>
      </dgm:t>
    </dgm:pt>
    <dgm:pt modelId="{B9D40570-9D4F-40C3-9B7A-2D563EE51373}" type="parTrans" cxnId="{5F0FD1C1-8B7C-4D50-A036-D36C2C9FE8C7}">
      <dgm:prSet/>
      <dgm:spPr/>
      <dgm:t>
        <a:bodyPr/>
        <a:lstStyle/>
        <a:p>
          <a:endParaRPr lang="ru-RU" sz="2000" b="1"/>
        </a:p>
      </dgm:t>
    </dgm:pt>
    <dgm:pt modelId="{742ECF13-C09C-4F23-851F-9EA122CED93A}" type="sibTrans" cxnId="{5F0FD1C1-8B7C-4D50-A036-D36C2C9FE8C7}">
      <dgm:prSet/>
      <dgm:spPr/>
      <dgm:t>
        <a:bodyPr/>
        <a:lstStyle/>
        <a:p>
          <a:endParaRPr lang="ru-RU" sz="2000" b="1"/>
        </a:p>
      </dgm:t>
    </dgm:pt>
    <dgm:pt modelId="{CBE8D1A6-1258-4DFA-849E-E41B0457EA9E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i="1" dirty="0"/>
            <a:t>по формам библиотечного </a:t>
          </a:r>
          <a:r>
            <a:rPr lang="ru-RU" sz="1800" b="1" i="1" dirty="0" smtClean="0"/>
            <a:t>обслуживания</a:t>
          </a:r>
          <a:endParaRPr lang="ru-RU" sz="1800" b="1" i="1" dirty="0"/>
        </a:p>
      </dgm:t>
    </dgm:pt>
    <dgm:pt modelId="{243B7B1B-22FA-4953-AB46-2AAC84BCA113}" type="parTrans" cxnId="{3BE0436B-EA95-49AA-BDD2-33C7E16C247B}">
      <dgm:prSet/>
      <dgm:spPr/>
      <dgm:t>
        <a:bodyPr/>
        <a:lstStyle/>
        <a:p>
          <a:endParaRPr lang="ru-RU" sz="2000" b="1"/>
        </a:p>
      </dgm:t>
    </dgm:pt>
    <dgm:pt modelId="{747EC3F3-5F79-4417-A75E-880FD3AF7DCF}" type="sibTrans" cxnId="{3BE0436B-EA95-49AA-BDD2-33C7E16C247B}">
      <dgm:prSet/>
      <dgm:spPr/>
      <dgm:t>
        <a:bodyPr/>
        <a:lstStyle/>
        <a:p>
          <a:endParaRPr lang="ru-RU" sz="2000" b="1"/>
        </a:p>
      </dgm:t>
    </dgm:pt>
    <dgm:pt modelId="{8571A234-DBFB-4583-9A69-71BD12B9E730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i="1"/>
            <a:t>по составу</a:t>
          </a:r>
        </a:p>
      </dgm:t>
    </dgm:pt>
    <dgm:pt modelId="{4C07AE43-50D4-401F-A9D8-F4896AC747AA}" type="parTrans" cxnId="{D4EE5283-9ED2-4339-986B-6B4584DE2711}">
      <dgm:prSet/>
      <dgm:spPr/>
      <dgm:t>
        <a:bodyPr/>
        <a:lstStyle/>
        <a:p>
          <a:endParaRPr lang="ru-RU" sz="2000" b="1"/>
        </a:p>
      </dgm:t>
    </dgm:pt>
    <dgm:pt modelId="{EA02C392-9D95-4470-B73A-1BB68C5BDDB5}" type="sibTrans" cxnId="{D4EE5283-9ED2-4339-986B-6B4584DE2711}">
      <dgm:prSet/>
      <dgm:spPr/>
      <dgm:t>
        <a:bodyPr/>
        <a:lstStyle/>
        <a:p>
          <a:endParaRPr lang="ru-RU" sz="2000" b="1"/>
        </a:p>
      </dgm:t>
    </dgm:pt>
    <dgm:pt modelId="{7D1AD670-8DA7-45F0-BEFD-0A5972A69CCC}">
      <dgm:prSet phldrT="[Текст]" custT="1"/>
      <dgm:spPr/>
      <dgm:t>
        <a:bodyPr/>
        <a:lstStyle/>
        <a:p>
          <a:r>
            <a:rPr lang="ru-RU" sz="1800" b="1"/>
            <a:t>Резервный фонд</a:t>
          </a:r>
        </a:p>
      </dgm:t>
    </dgm:pt>
    <dgm:pt modelId="{FF97689E-E69D-4D44-9748-0B3E9C5AB594}" type="parTrans" cxnId="{8AB6CFAD-28E2-4B7B-BEBE-B430E8A8C377}">
      <dgm:prSet/>
      <dgm:spPr/>
      <dgm:t>
        <a:bodyPr/>
        <a:lstStyle/>
        <a:p>
          <a:endParaRPr lang="ru-RU" sz="2000" b="1"/>
        </a:p>
      </dgm:t>
    </dgm:pt>
    <dgm:pt modelId="{ABA6FD2F-3915-4574-9F3F-0802683E1784}" type="sibTrans" cxnId="{8AB6CFAD-28E2-4B7B-BEBE-B430E8A8C377}">
      <dgm:prSet/>
      <dgm:spPr/>
      <dgm:t>
        <a:bodyPr/>
        <a:lstStyle/>
        <a:p>
          <a:endParaRPr lang="ru-RU" sz="2000" b="1"/>
        </a:p>
      </dgm:t>
    </dgm:pt>
    <dgm:pt modelId="{E972B2BD-EB5A-44AD-A6D5-0AFF45E34D00}">
      <dgm:prSet phldrT="[Текст]" custT="1"/>
      <dgm:spPr/>
      <dgm:t>
        <a:bodyPr/>
        <a:lstStyle/>
        <a:p>
          <a:r>
            <a:rPr lang="ru-RU" sz="1800" b="1"/>
            <a:t>Страховой фонд</a:t>
          </a:r>
        </a:p>
      </dgm:t>
    </dgm:pt>
    <dgm:pt modelId="{F24F90DE-E313-4A08-AC74-954CD4F04887}" type="parTrans" cxnId="{E9998026-A3E6-4D4A-BAB7-30F23D65FA01}">
      <dgm:prSet/>
      <dgm:spPr/>
      <dgm:t>
        <a:bodyPr/>
        <a:lstStyle/>
        <a:p>
          <a:endParaRPr lang="ru-RU" sz="2000" b="1"/>
        </a:p>
      </dgm:t>
    </dgm:pt>
    <dgm:pt modelId="{D6A61F72-1E30-4DA2-97CE-C1FE41104260}" type="sibTrans" cxnId="{E9998026-A3E6-4D4A-BAB7-30F23D65FA01}">
      <dgm:prSet/>
      <dgm:spPr/>
      <dgm:t>
        <a:bodyPr/>
        <a:lstStyle/>
        <a:p>
          <a:endParaRPr lang="ru-RU" sz="2000" b="1"/>
        </a:p>
      </dgm:t>
    </dgm:pt>
    <dgm:pt modelId="{EAD0D152-9B67-46E9-BACD-1FC65F7BE4D3}">
      <dgm:prSet phldrT="[Текст]" custT="1"/>
      <dgm:spPr/>
      <dgm:t>
        <a:bodyPr/>
        <a:lstStyle/>
        <a:p>
          <a:r>
            <a:rPr lang="ru-RU" sz="1700" b="1"/>
            <a:t>Основной фонд</a:t>
          </a:r>
        </a:p>
      </dgm:t>
    </dgm:pt>
    <dgm:pt modelId="{98E956B8-44FC-4956-8C4C-5C5F0A459123}" type="parTrans" cxnId="{4DFEE09F-DE61-4DA6-83C5-BEB7399B2720}">
      <dgm:prSet/>
      <dgm:spPr/>
      <dgm:t>
        <a:bodyPr/>
        <a:lstStyle/>
        <a:p>
          <a:endParaRPr lang="ru-RU" sz="2000" b="1"/>
        </a:p>
      </dgm:t>
    </dgm:pt>
    <dgm:pt modelId="{E1C65B64-FB76-421D-8BB6-3DEC281C1F7E}" type="sibTrans" cxnId="{4DFEE09F-DE61-4DA6-83C5-BEB7399B2720}">
      <dgm:prSet/>
      <dgm:spPr/>
      <dgm:t>
        <a:bodyPr/>
        <a:lstStyle/>
        <a:p>
          <a:endParaRPr lang="ru-RU" sz="2000" b="1"/>
        </a:p>
      </dgm:t>
    </dgm:pt>
    <dgm:pt modelId="{D0818F84-4AA3-448A-A7BE-252E31CEF59F}">
      <dgm:prSet phldrT="[Текст]" custT="1"/>
      <dgm:spPr/>
      <dgm:t>
        <a:bodyPr/>
        <a:lstStyle/>
        <a:p>
          <a:r>
            <a:rPr lang="ru-RU" sz="1700" b="1"/>
            <a:t>Подсобный фонд</a:t>
          </a:r>
        </a:p>
      </dgm:t>
    </dgm:pt>
    <dgm:pt modelId="{F0872317-96BC-4CDE-AC27-C23B3AD02B82}" type="parTrans" cxnId="{59B1EC99-E779-43ED-9B3C-BFF582037D19}">
      <dgm:prSet/>
      <dgm:spPr/>
      <dgm:t>
        <a:bodyPr/>
        <a:lstStyle/>
        <a:p>
          <a:endParaRPr lang="ru-RU" sz="2000" b="1"/>
        </a:p>
      </dgm:t>
    </dgm:pt>
    <dgm:pt modelId="{B30CFC06-08C2-4770-9A17-180697730020}" type="sibTrans" cxnId="{59B1EC99-E779-43ED-9B3C-BFF582037D19}">
      <dgm:prSet/>
      <dgm:spPr/>
      <dgm:t>
        <a:bodyPr/>
        <a:lstStyle/>
        <a:p>
          <a:endParaRPr lang="ru-RU" sz="2000" b="1"/>
        </a:p>
      </dgm:t>
    </dgm:pt>
    <dgm:pt modelId="{1EA3D253-D2CD-45C1-81CA-A1A89C5F865F}">
      <dgm:prSet phldrT="[Текст]" custT="1"/>
      <dgm:spPr/>
      <dgm:t>
        <a:bodyPr/>
        <a:lstStyle/>
        <a:p>
          <a:r>
            <a:rPr lang="ru-RU" sz="1700" b="1" dirty="0"/>
            <a:t>Фонд абонемента</a:t>
          </a:r>
        </a:p>
      </dgm:t>
    </dgm:pt>
    <dgm:pt modelId="{4BF11B58-4BCF-43D4-B35E-DAF44E9CE23B}" type="parTrans" cxnId="{C3B27BA6-4635-4F7B-8729-9AF3F3FF1204}">
      <dgm:prSet/>
      <dgm:spPr/>
      <dgm:t>
        <a:bodyPr/>
        <a:lstStyle/>
        <a:p>
          <a:endParaRPr lang="ru-RU" sz="2000" b="1"/>
        </a:p>
      </dgm:t>
    </dgm:pt>
    <dgm:pt modelId="{24D7715E-1D43-4A6A-99CE-294BCAFCACA9}" type="sibTrans" cxnId="{C3B27BA6-4635-4F7B-8729-9AF3F3FF1204}">
      <dgm:prSet/>
      <dgm:spPr/>
      <dgm:t>
        <a:bodyPr/>
        <a:lstStyle/>
        <a:p>
          <a:endParaRPr lang="ru-RU" sz="2000" b="1"/>
        </a:p>
      </dgm:t>
    </dgm:pt>
    <dgm:pt modelId="{F6D02EF0-B49D-4643-835B-9E03D8E09ACB}">
      <dgm:prSet phldrT="[Текст]" custT="1"/>
      <dgm:spPr/>
      <dgm:t>
        <a:bodyPr/>
        <a:lstStyle/>
        <a:p>
          <a:r>
            <a:rPr lang="ru-RU" sz="1700" b="1"/>
            <a:t>Фонд читального зала</a:t>
          </a:r>
        </a:p>
      </dgm:t>
    </dgm:pt>
    <dgm:pt modelId="{45B563FD-58FD-4042-A19F-4107D0B17543}" type="parTrans" cxnId="{69BEA3A8-4830-45CB-BC46-DE8D8F4EA4A7}">
      <dgm:prSet/>
      <dgm:spPr/>
      <dgm:t>
        <a:bodyPr/>
        <a:lstStyle/>
        <a:p>
          <a:endParaRPr lang="ru-RU" sz="2000" b="1"/>
        </a:p>
      </dgm:t>
    </dgm:pt>
    <dgm:pt modelId="{9BAB459D-6C29-4ECB-B6BF-1067C0325ED0}" type="sibTrans" cxnId="{69BEA3A8-4830-45CB-BC46-DE8D8F4EA4A7}">
      <dgm:prSet/>
      <dgm:spPr/>
      <dgm:t>
        <a:bodyPr/>
        <a:lstStyle/>
        <a:p>
          <a:endParaRPr lang="ru-RU" sz="2000" b="1"/>
        </a:p>
      </dgm:t>
    </dgm:pt>
    <dgm:pt modelId="{B8B2D738-A9BC-4145-A085-3F909A1B5EEC}">
      <dgm:prSet phldrT="[Текст]" custT="1"/>
      <dgm:spPr/>
      <dgm:t>
        <a:bodyPr/>
        <a:lstStyle/>
        <a:p>
          <a:r>
            <a:rPr lang="ru-RU" sz="1700" b="1"/>
            <a:t>Универсальный фонд</a:t>
          </a:r>
        </a:p>
      </dgm:t>
    </dgm:pt>
    <dgm:pt modelId="{DBE02910-F97E-4E81-B3E8-3F008D7F4564}" type="parTrans" cxnId="{C4F5DAAF-46AE-4120-9C79-ACD76ACBF7AD}">
      <dgm:prSet/>
      <dgm:spPr/>
      <dgm:t>
        <a:bodyPr/>
        <a:lstStyle/>
        <a:p>
          <a:endParaRPr lang="ru-RU" sz="2000" b="1"/>
        </a:p>
      </dgm:t>
    </dgm:pt>
    <dgm:pt modelId="{FFF344A2-D6A7-4912-BA13-64FF307A4D49}" type="sibTrans" cxnId="{C4F5DAAF-46AE-4120-9C79-ACD76ACBF7AD}">
      <dgm:prSet/>
      <dgm:spPr/>
      <dgm:t>
        <a:bodyPr/>
        <a:lstStyle/>
        <a:p>
          <a:endParaRPr lang="ru-RU" sz="2000" b="1"/>
        </a:p>
      </dgm:t>
    </dgm:pt>
    <dgm:pt modelId="{654A8E76-C358-46ED-8EA8-56FEB753BF83}">
      <dgm:prSet phldrT="[Текст]" custT="1"/>
      <dgm:spPr/>
      <dgm:t>
        <a:bodyPr/>
        <a:lstStyle/>
        <a:p>
          <a:r>
            <a:rPr lang="ru-RU" sz="1700" b="1" dirty="0" err="1" smtClean="0"/>
            <a:t>Специализиро-ванный</a:t>
          </a:r>
          <a:r>
            <a:rPr lang="ru-RU" sz="1700" b="1" dirty="0" smtClean="0"/>
            <a:t> </a:t>
          </a:r>
          <a:r>
            <a:rPr lang="ru-RU" sz="1700" b="1" dirty="0"/>
            <a:t>фонд</a:t>
          </a:r>
        </a:p>
      </dgm:t>
    </dgm:pt>
    <dgm:pt modelId="{0E007071-8B5E-45DD-ABC5-80D5B5193113}" type="parTrans" cxnId="{FC6D3F2F-36BB-472F-BB3A-8A99B8E3C8C0}">
      <dgm:prSet/>
      <dgm:spPr/>
      <dgm:t>
        <a:bodyPr/>
        <a:lstStyle/>
        <a:p>
          <a:endParaRPr lang="ru-RU" sz="2000" b="1"/>
        </a:p>
      </dgm:t>
    </dgm:pt>
    <dgm:pt modelId="{BEBBBB4E-5D47-4B4A-AE75-9064984943C5}" type="sibTrans" cxnId="{FC6D3F2F-36BB-472F-BB3A-8A99B8E3C8C0}">
      <dgm:prSet/>
      <dgm:spPr/>
      <dgm:t>
        <a:bodyPr/>
        <a:lstStyle/>
        <a:p>
          <a:endParaRPr lang="ru-RU" sz="2000" b="1"/>
        </a:p>
      </dgm:t>
    </dgm:pt>
    <dgm:pt modelId="{B378E323-5C9F-408C-899F-41C02B247226}" type="pres">
      <dgm:prSet presAssocID="{71DE5E8A-7296-43EF-99A9-873C62FDE30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D04F84-A6F0-48C1-A1C9-371110C5F716}" type="pres">
      <dgm:prSet presAssocID="{557E19CC-5869-44F2-940B-04609F1125A9}" presName="hierRoot1" presStyleCnt="0">
        <dgm:presLayoutVars>
          <dgm:hierBranch val="init"/>
        </dgm:presLayoutVars>
      </dgm:prSet>
      <dgm:spPr/>
    </dgm:pt>
    <dgm:pt modelId="{D8F5DCB0-BFEB-4163-99CC-8C98F7B96614}" type="pres">
      <dgm:prSet presAssocID="{557E19CC-5869-44F2-940B-04609F1125A9}" presName="rootComposite1" presStyleCnt="0"/>
      <dgm:spPr/>
    </dgm:pt>
    <dgm:pt modelId="{60AB858C-9859-43A8-8F51-EDFDF2A551FA}" type="pres">
      <dgm:prSet presAssocID="{557E19CC-5869-44F2-940B-04609F1125A9}" presName="rootText1" presStyleLbl="node0" presStyleIdx="0" presStyleCnt="1" custScaleX="3922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3DE97A-622E-4733-87D8-94DF0244AFD1}" type="pres">
      <dgm:prSet presAssocID="{557E19CC-5869-44F2-940B-04609F1125A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A364F19-BE7D-4E1D-A7A1-F7C5EC38C00E}" type="pres">
      <dgm:prSet presAssocID="{557E19CC-5869-44F2-940B-04609F1125A9}" presName="hierChild2" presStyleCnt="0"/>
      <dgm:spPr/>
    </dgm:pt>
    <dgm:pt modelId="{8BAF4FCF-370F-465A-BD8B-9F6AAC9206EC}" type="pres">
      <dgm:prSet presAssocID="{2E4F1103-CC5C-4FBE-932F-1C1716015A33}" presName="Name37" presStyleLbl="parChTrans1D2" presStyleIdx="0" presStyleCnt="2"/>
      <dgm:spPr/>
      <dgm:t>
        <a:bodyPr/>
        <a:lstStyle/>
        <a:p>
          <a:endParaRPr lang="ru-RU"/>
        </a:p>
      </dgm:t>
    </dgm:pt>
    <dgm:pt modelId="{5F02D630-D542-4909-8C74-E206A643BA68}" type="pres">
      <dgm:prSet presAssocID="{EB3D1BD2-F75E-4192-B13E-FF60ED459CF5}" presName="hierRoot2" presStyleCnt="0">
        <dgm:presLayoutVars>
          <dgm:hierBranch val="init"/>
        </dgm:presLayoutVars>
      </dgm:prSet>
      <dgm:spPr/>
    </dgm:pt>
    <dgm:pt modelId="{AD17D29D-91DD-4D86-AD23-319F9CA6243E}" type="pres">
      <dgm:prSet presAssocID="{EB3D1BD2-F75E-4192-B13E-FF60ED459CF5}" presName="rootComposite" presStyleCnt="0"/>
      <dgm:spPr/>
    </dgm:pt>
    <dgm:pt modelId="{35EE1519-6F30-4FE4-8791-C2CCDDE45E23}" type="pres">
      <dgm:prSet presAssocID="{EB3D1BD2-F75E-4192-B13E-FF60ED459CF5}" presName="rootText" presStyleLbl="node2" presStyleIdx="0" presStyleCnt="2" custScaleX="214848" custLinFactNeighborX="-88179" custLinFactNeighborY="39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C1B95F-B785-48D4-8C22-3A96CA8923AC}" type="pres">
      <dgm:prSet presAssocID="{EB3D1BD2-F75E-4192-B13E-FF60ED459CF5}" presName="rootConnector" presStyleLbl="node2" presStyleIdx="0" presStyleCnt="2"/>
      <dgm:spPr/>
      <dgm:t>
        <a:bodyPr/>
        <a:lstStyle/>
        <a:p>
          <a:endParaRPr lang="ru-RU"/>
        </a:p>
      </dgm:t>
    </dgm:pt>
    <dgm:pt modelId="{BFEE9C5A-059A-43C7-AF13-E4ADCD295E21}" type="pres">
      <dgm:prSet presAssocID="{EB3D1BD2-F75E-4192-B13E-FF60ED459CF5}" presName="hierChild4" presStyleCnt="0"/>
      <dgm:spPr/>
    </dgm:pt>
    <dgm:pt modelId="{602FEBDC-F025-4D09-AE27-5F87E07C3E2F}" type="pres">
      <dgm:prSet presAssocID="{B9D40570-9D4F-40C3-9B7A-2D563EE51373}" presName="Name37" presStyleLbl="parChTrans1D3" presStyleIdx="0" presStyleCnt="6"/>
      <dgm:spPr/>
      <dgm:t>
        <a:bodyPr/>
        <a:lstStyle/>
        <a:p>
          <a:endParaRPr lang="ru-RU"/>
        </a:p>
      </dgm:t>
    </dgm:pt>
    <dgm:pt modelId="{1005BD61-5AF1-4096-87DD-B463266574F4}" type="pres">
      <dgm:prSet presAssocID="{21169E5A-DFA2-46D4-8DAB-0BAE4F07841B}" presName="hierRoot2" presStyleCnt="0">
        <dgm:presLayoutVars>
          <dgm:hierBranch val="init"/>
        </dgm:presLayoutVars>
      </dgm:prSet>
      <dgm:spPr/>
    </dgm:pt>
    <dgm:pt modelId="{0EBC548F-E660-4676-B5CA-A51F4CA90276}" type="pres">
      <dgm:prSet presAssocID="{21169E5A-DFA2-46D4-8DAB-0BAE4F07841B}" presName="rootComposite" presStyleCnt="0"/>
      <dgm:spPr/>
    </dgm:pt>
    <dgm:pt modelId="{4ED4CECE-6FC1-411E-9B44-5F6D674E8C4F}" type="pres">
      <dgm:prSet presAssocID="{21169E5A-DFA2-46D4-8DAB-0BAE4F07841B}" presName="rootText" presStyleLbl="node3" presStyleIdx="0" presStyleCnt="6" custScaleX="121611" custScaleY="117246" custLinFactNeighborX="-5991" custLinFactNeighborY="80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4EEC25-6F15-472D-85A0-D07A8B86C794}" type="pres">
      <dgm:prSet presAssocID="{21169E5A-DFA2-46D4-8DAB-0BAE4F07841B}" presName="rootConnector" presStyleLbl="node3" presStyleIdx="0" presStyleCnt="6"/>
      <dgm:spPr/>
      <dgm:t>
        <a:bodyPr/>
        <a:lstStyle/>
        <a:p>
          <a:endParaRPr lang="ru-RU"/>
        </a:p>
      </dgm:t>
    </dgm:pt>
    <dgm:pt modelId="{F4811CBF-4D1B-4F11-877D-1D1358FD3F40}" type="pres">
      <dgm:prSet presAssocID="{21169E5A-DFA2-46D4-8DAB-0BAE4F07841B}" presName="hierChild4" presStyleCnt="0"/>
      <dgm:spPr/>
    </dgm:pt>
    <dgm:pt modelId="{536989D6-A8B9-42CB-830D-A7AC39C9D3A4}" type="pres">
      <dgm:prSet presAssocID="{98E956B8-44FC-4956-8C4C-5C5F0A459123}" presName="Name37" presStyleLbl="parChTrans1D4" presStyleIdx="0" presStyleCnt="6"/>
      <dgm:spPr/>
      <dgm:t>
        <a:bodyPr/>
        <a:lstStyle/>
        <a:p>
          <a:endParaRPr lang="ru-RU"/>
        </a:p>
      </dgm:t>
    </dgm:pt>
    <dgm:pt modelId="{07538F55-D56F-4E78-9090-F65D76BB2698}" type="pres">
      <dgm:prSet presAssocID="{EAD0D152-9B67-46E9-BACD-1FC65F7BE4D3}" presName="hierRoot2" presStyleCnt="0">
        <dgm:presLayoutVars>
          <dgm:hierBranch val="init"/>
        </dgm:presLayoutVars>
      </dgm:prSet>
      <dgm:spPr/>
    </dgm:pt>
    <dgm:pt modelId="{91D6F9C8-02BF-40A3-836D-2D4AFA365481}" type="pres">
      <dgm:prSet presAssocID="{EAD0D152-9B67-46E9-BACD-1FC65F7BE4D3}" presName="rootComposite" presStyleCnt="0"/>
      <dgm:spPr/>
    </dgm:pt>
    <dgm:pt modelId="{7B32E166-E755-4580-A2C1-5516C91B8C80}" type="pres">
      <dgm:prSet presAssocID="{EAD0D152-9B67-46E9-BACD-1FC65F7BE4D3}" presName="rootText" presStyleLbl="node4" presStyleIdx="0" presStyleCnt="6" custScaleX="105065" custLinFactNeighborX="-13919" custLinFactNeighborY="61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24BE28-A805-4601-8B5D-53DC3ED23B82}" type="pres">
      <dgm:prSet presAssocID="{EAD0D152-9B67-46E9-BACD-1FC65F7BE4D3}" presName="rootConnector" presStyleLbl="node4" presStyleIdx="0" presStyleCnt="6"/>
      <dgm:spPr/>
      <dgm:t>
        <a:bodyPr/>
        <a:lstStyle/>
        <a:p>
          <a:endParaRPr lang="ru-RU"/>
        </a:p>
      </dgm:t>
    </dgm:pt>
    <dgm:pt modelId="{70F4FE46-21E3-4E52-81AF-683BB43CFC58}" type="pres">
      <dgm:prSet presAssocID="{EAD0D152-9B67-46E9-BACD-1FC65F7BE4D3}" presName="hierChild4" presStyleCnt="0"/>
      <dgm:spPr/>
    </dgm:pt>
    <dgm:pt modelId="{E7EFCE71-A8C2-4B01-B79E-9639963C2F84}" type="pres">
      <dgm:prSet presAssocID="{EAD0D152-9B67-46E9-BACD-1FC65F7BE4D3}" presName="hierChild5" presStyleCnt="0"/>
      <dgm:spPr/>
    </dgm:pt>
    <dgm:pt modelId="{213E765A-ACDA-4913-8CF5-10B223BD4316}" type="pres">
      <dgm:prSet presAssocID="{F0872317-96BC-4CDE-AC27-C23B3AD02B82}" presName="Name37" presStyleLbl="parChTrans1D4" presStyleIdx="1" presStyleCnt="6"/>
      <dgm:spPr/>
      <dgm:t>
        <a:bodyPr/>
        <a:lstStyle/>
        <a:p>
          <a:endParaRPr lang="ru-RU"/>
        </a:p>
      </dgm:t>
    </dgm:pt>
    <dgm:pt modelId="{0121FA4D-EAC2-435B-BBB1-F299AC5190E0}" type="pres">
      <dgm:prSet presAssocID="{D0818F84-4AA3-448A-A7BE-252E31CEF59F}" presName="hierRoot2" presStyleCnt="0">
        <dgm:presLayoutVars>
          <dgm:hierBranch val="init"/>
        </dgm:presLayoutVars>
      </dgm:prSet>
      <dgm:spPr/>
    </dgm:pt>
    <dgm:pt modelId="{7B57A8B1-09F1-4B1B-93DB-5A7B13D9287C}" type="pres">
      <dgm:prSet presAssocID="{D0818F84-4AA3-448A-A7BE-252E31CEF59F}" presName="rootComposite" presStyleCnt="0"/>
      <dgm:spPr/>
    </dgm:pt>
    <dgm:pt modelId="{5BBA60B3-884A-4424-88CE-7316E930F746}" type="pres">
      <dgm:prSet presAssocID="{D0818F84-4AA3-448A-A7BE-252E31CEF59F}" presName="rootText" presStyleLbl="node4" presStyleIdx="1" presStyleCnt="6" custScaleX="105065" custLinFactNeighborX="-13919" custLinFactNeighborY="1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452F24-E506-43E4-9887-1EAC52091935}" type="pres">
      <dgm:prSet presAssocID="{D0818F84-4AA3-448A-A7BE-252E31CEF59F}" presName="rootConnector" presStyleLbl="node4" presStyleIdx="1" presStyleCnt="6"/>
      <dgm:spPr/>
      <dgm:t>
        <a:bodyPr/>
        <a:lstStyle/>
        <a:p>
          <a:endParaRPr lang="ru-RU"/>
        </a:p>
      </dgm:t>
    </dgm:pt>
    <dgm:pt modelId="{1C86BE22-0E80-410B-AC55-3BD83DA69585}" type="pres">
      <dgm:prSet presAssocID="{D0818F84-4AA3-448A-A7BE-252E31CEF59F}" presName="hierChild4" presStyleCnt="0"/>
      <dgm:spPr/>
    </dgm:pt>
    <dgm:pt modelId="{2F64148C-C1BC-4449-B67A-9F9B524BDAFD}" type="pres">
      <dgm:prSet presAssocID="{D0818F84-4AA3-448A-A7BE-252E31CEF59F}" presName="hierChild5" presStyleCnt="0"/>
      <dgm:spPr/>
    </dgm:pt>
    <dgm:pt modelId="{81989447-9AF7-415D-B768-1E17C69350C5}" type="pres">
      <dgm:prSet presAssocID="{21169E5A-DFA2-46D4-8DAB-0BAE4F07841B}" presName="hierChild5" presStyleCnt="0"/>
      <dgm:spPr/>
    </dgm:pt>
    <dgm:pt modelId="{226C105D-289A-4DEE-9768-8223A3B7769B}" type="pres">
      <dgm:prSet presAssocID="{243B7B1B-22FA-4953-AB46-2AAC84BCA113}" presName="Name37" presStyleLbl="parChTrans1D3" presStyleIdx="1" presStyleCnt="6"/>
      <dgm:spPr/>
      <dgm:t>
        <a:bodyPr/>
        <a:lstStyle/>
        <a:p>
          <a:endParaRPr lang="ru-RU"/>
        </a:p>
      </dgm:t>
    </dgm:pt>
    <dgm:pt modelId="{F5030930-1E28-4552-846D-255205FC9642}" type="pres">
      <dgm:prSet presAssocID="{CBE8D1A6-1258-4DFA-849E-E41B0457EA9E}" presName="hierRoot2" presStyleCnt="0">
        <dgm:presLayoutVars>
          <dgm:hierBranch val="init"/>
        </dgm:presLayoutVars>
      </dgm:prSet>
      <dgm:spPr/>
    </dgm:pt>
    <dgm:pt modelId="{21DD26F1-4094-46BF-8B27-77EEF309AFB4}" type="pres">
      <dgm:prSet presAssocID="{CBE8D1A6-1258-4DFA-849E-E41B0457EA9E}" presName="rootComposite" presStyleCnt="0"/>
      <dgm:spPr/>
    </dgm:pt>
    <dgm:pt modelId="{68681A98-0710-4B4F-9C79-BBFD1352DED7}" type="pres">
      <dgm:prSet presAssocID="{CBE8D1A6-1258-4DFA-849E-E41B0457EA9E}" presName="rootText" presStyleLbl="node3" presStyleIdx="1" presStyleCnt="6" custScaleX="150189" custScaleY="117246" custLinFactNeighborX="-13754" custLinFactNeighborY="80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67D5EC-A635-4D17-AE85-4D989F53CE00}" type="pres">
      <dgm:prSet presAssocID="{CBE8D1A6-1258-4DFA-849E-E41B0457EA9E}" presName="rootConnector" presStyleLbl="node3" presStyleIdx="1" presStyleCnt="6"/>
      <dgm:spPr/>
      <dgm:t>
        <a:bodyPr/>
        <a:lstStyle/>
        <a:p>
          <a:endParaRPr lang="ru-RU"/>
        </a:p>
      </dgm:t>
    </dgm:pt>
    <dgm:pt modelId="{EA238E16-C509-4AB6-BC6E-393F5A994CBD}" type="pres">
      <dgm:prSet presAssocID="{CBE8D1A6-1258-4DFA-849E-E41B0457EA9E}" presName="hierChild4" presStyleCnt="0"/>
      <dgm:spPr/>
    </dgm:pt>
    <dgm:pt modelId="{8774E6E3-4C4B-4A71-B497-F522F662BBCC}" type="pres">
      <dgm:prSet presAssocID="{4BF11B58-4BCF-43D4-B35E-DAF44E9CE23B}" presName="Name37" presStyleLbl="parChTrans1D4" presStyleIdx="2" presStyleCnt="6"/>
      <dgm:spPr/>
      <dgm:t>
        <a:bodyPr/>
        <a:lstStyle/>
        <a:p>
          <a:endParaRPr lang="ru-RU"/>
        </a:p>
      </dgm:t>
    </dgm:pt>
    <dgm:pt modelId="{2AD0AF35-1A91-4F59-A9CF-88EDC2D10A8E}" type="pres">
      <dgm:prSet presAssocID="{1EA3D253-D2CD-45C1-81CA-A1A89C5F865F}" presName="hierRoot2" presStyleCnt="0">
        <dgm:presLayoutVars>
          <dgm:hierBranch val="init"/>
        </dgm:presLayoutVars>
      </dgm:prSet>
      <dgm:spPr/>
    </dgm:pt>
    <dgm:pt modelId="{8FD32F39-72AA-4F73-96CB-BD5375FCEEAC}" type="pres">
      <dgm:prSet presAssocID="{1EA3D253-D2CD-45C1-81CA-A1A89C5F865F}" presName="rootComposite" presStyleCnt="0"/>
      <dgm:spPr/>
    </dgm:pt>
    <dgm:pt modelId="{5649351E-01AA-4496-B7ED-76FEDB1E6760}" type="pres">
      <dgm:prSet presAssocID="{1EA3D253-D2CD-45C1-81CA-A1A89C5F865F}" presName="rootText" presStyleLbl="node4" presStyleIdx="2" presStyleCnt="6" custScaleX="112370" custLinFactNeighborX="-28827" custLinFactNeighborY="61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5A639D-048E-49EB-A4B4-85C86F2E068F}" type="pres">
      <dgm:prSet presAssocID="{1EA3D253-D2CD-45C1-81CA-A1A89C5F865F}" presName="rootConnector" presStyleLbl="node4" presStyleIdx="2" presStyleCnt="6"/>
      <dgm:spPr/>
      <dgm:t>
        <a:bodyPr/>
        <a:lstStyle/>
        <a:p>
          <a:endParaRPr lang="ru-RU"/>
        </a:p>
      </dgm:t>
    </dgm:pt>
    <dgm:pt modelId="{ABDD14C1-EAFD-4B30-98D7-677406ECB49B}" type="pres">
      <dgm:prSet presAssocID="{1EA3D253-D2CD-45C1-81CA-A1A89C5F865F}" presName="hierChild4" presStyleCnt="0"/>
      <dgm:spPr/>
    </dgm:pt>
    <dgm:pt modelId="{29129439-AF0F-4E07-AF57-BCE56D7BCD3C}" type="pres">
      <dgm:prSet presAssocID="{1EA3D253-D2CD-45C1-81CA-A1A89C5F865F}" presName="hierChild5" presStyleCnt="0"/>
      <dgm:spPr/>
    </dgm:pt>
    <dgm:pt modelId="{BEA856A8-4CFC-4E62-BFC6-6EADCD8ED4C4}" type="pres">
      <dgm:prSet presAssocID="{45B563FD-58FD-4042-A19F-4107D0B17543}" presName="Name37" presStyleLbl="parChTrans1D4" presStyleIdx="3" presStyleCnt="6"/>
      <dgm:spPr/>
      <dgm:t>
        <a:bodyPr/>
        <a:lstStyle/>
        <a:p>
          <a:endParaRPr lang="ru-RU"/>
        </a:p>
      </dgm:t>
    </dgm:pt>
    <dgm:pt modelId="{40BF6ECB-69F3-403E-99DB-4A160B92BEE3}" type="pres">
      <dgm:prSet presAssocID="{F6D02EF0-B49D-4643-835B-9E03D8E09ACB}" presName="hierRoot2" presStyleCnt="0">
        <dgm:presLayoutVars>
          <dgm:hierBranch val="init"/>
        </dgm:presLayoutVars>
      </dgm:prSet>
      <dgm:spPr/>
    </dgm:pt>
    <dgm:pt modelId="{EF0272BF-4CCE-46DB-AD70-E898EC7BA144}" type="pres">
      <dgm:prSet presAssocID="{F6D02EF0-B49D-4643-835B-9E03D8E09ACB}" presName="rootComposite" presStyleCnt="0"/>
      <dgm:spPr/>
    </dgm:pt>
    <dgm:pt modelId="{7BBE1D46-F74F-4ACF-B546-B561125C3A81}" type="pres">
      <dgm:prSet presAssocID="{F6D02EF0-B49D-4643-835B-9E03D8E09ACB}" presName="rootText" presStyleLbl="node4" presStyleIdx="3" presStyleCnt="6" custScaleX="112370" custLinFactNeighborX="-28827" custLinFactNeighborY="1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CD6466-44A8-4C14-883D-EF25C89AE943}" type="pres">
      <dgm:prSet presAssocID="{F6D02EF0-B49D-4643-835B-9E03D8E09ACB}" presName="rootConnector" presStyleLbl="node4" presStyleIdx="3" presStyleCnt="6"/>
      <dgm:spPr/>
      <dgm:t>
        <a:bodyPr/>
        <a:lstStyle/>
        <a:p>
          <a:endParaRPr lang="ru-RU"/>
        </a:p>
      </dgm:t>
    </dgm:pt>
    <dgm:pt modelId="{744C9C7C-55ED-4BFF-8F0D-59D6D2F9B568}" type="pres">
      <dgm:prSet presAssocID="{F6D02EF0-B49D-4643-835B-9E03D8E09ACB}" presName="hierChild4" presStyleCnt="0"/>
      <dgm:spPr/>
    </dgm:pt>
    <dgm:pt modelId="{7B3F4BCB-8963-4196-9032-7C556F396863}" type="pres">
      <dgm:prSet presAssocID="{F6D02EF0-B49D-4643-835B-9E03D8E09ACB}" presName="hierChild5" presStyleCnt="0"/>
      <dgm:spPr/>
    </dgm:pt>
    <dgm:pt modelId="{1BE17D1B-F7F8-4842-8239-5A9BD2460870}" type="pres">
      <dgm:prSet presAssocID="{CBE8D1A6-1258-4DFA-849E-E41B0457EA9E}" presName="hierChild5" presStyleCnt="0"/>
      <dgm:spPr/>
    </dgm:pt>
    <dgm:pt modelId="{76BB913E-4CE4-4E80-AA2D-330058B46629}" type="pres">
      <dgm:prSet presAssocID="{4C07AE43-50D4-401F-A9D8-F4896AC747AA}" presName="Name37" presStyleLbl="parChTrans1D3" presStyleIdx="2" presStyleCnt="6"/>
      <dgm:spPr/>
      <dgm:t>
        <a:bodyPr/>
        <a:lstStyle/>
        <a:p>
          <a:endParaRPr lang="ru-RU"/>
        </a:p>
      </dgm:t>
    </dgm:pt>
    <dgm:pt modelId="{A98AB18B-9B00-41E9-B538-F06F699A0821}" type="pres">
      <dgm:prSet presAssocID="{8571A234-DBFB-4583-9A69-71BD12B9E730}" presName="hierRoot2" presStyleCnt="0">
        <dgm:presLayoutVars>
          <dgm:hierBranch val="init"/>
        </dgm:presLayoutVars>
      </dgm:prSet>
      <dgm:spPr/>
    </dgm:pt>
    <dgm:pt modelId="{C7827269-9AB3-41E9-9674-56F86FC2A223}" type="pres">
      <dgm:prSet presAssocID="{8571A234-DBFB-4583-9A69-71BD12B9E730}" presName="rootComposite" presStyleCnt="0"/>
      <dgm:spPr/>
    </dgm:pt>
    <dgm:pt modelId="{DE11CC3E-7AB3-4CBA-889D-1FDA6145A6A4}" type="pres">
      <dgm:prSet presAssocID="{8571A234-DBFB-4583-9A69-71BD12B9E730}" presName="rootText" presStyleLbl="node3" presStyleIdx="2" presStyleCnt="6" custScaleX="121611" custScaleY="117246" custLinFactNeighborX="-20823" custLinFactNeighborY="80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1FA1D2-D95A-4A57-B3D3-517EDC10B1F0}" type="pres">
      <dgm:prSet presAssocID="{8571A234-DBFB-4583-9A69-71BD12B9E730}" presName="rootConnector" presStyleLbl="node3" presStyleIdx="2" presStyleCnt="6"/>
      <dgm:spPr/>
      <dgm:t>
        <a:bodyPr/>
        <a:lstStyle/>
        <a:p>
          <a:endParaRPr lang="ru-RU"/>
        </a:p>
      </dgm:t>
    </dgm:pt>
    <dgm:pt modelId="{FBEC02BC-3ACB-40BC-8874-831FC26AA862}" type="pres">
      <dgm:prSet presAssocID="{8571A234-DBFB-4583-9A69-71BD12B9E730}" presName="hierChild4" presStyleCnt="0"/>
      <dgm:spPr/>
    </dgm:pt>
    <dgm:pt modelId="{F9A5EDC5-3049-4226-8A63-A544872188B1}" type="pres">
      <dgm:prSet presAssocID="{DBE02910-F97E-4E81-B3E8-3F008D7F4564}" presName="Name37" presStyleLbl="parChTrans1D4" presStyleIdx="4" presStyleCnt="6"/>
      <dgm:spPr/>
      <dgm:t>
        <a:bodyPr/>
        <a:lstStyle/>
        <a:p>
          <a:endParaRPr lang="ru-RU"/>
        </a:p>
      </dgm:t>
    </dgm:pt>
    <dgm:pt modelId="{FA39ED70-240C-42F7-90DC-0460B5248EC8}" type="pres">
      <dgm:prSet presAssocID="{B8B2D738-A9BC-4145-A085-3F909A1B5EEC}" presName="hierRoot2" presStyleCnt="0">
        <dgm:presLayoutVars>
          <dgm:hierBranch val="init"/>
        </dgm:presLayoutVars>
      </dgm:prSet>
      <dgm:spPr/>
    </dgm:pt>
    <dgm:pt modelId="{B7708AA6-B205-4339-B808-E369FDC7ECAE}" type="pres">
      <dgm:prSet presAssocID="{B8B2D738-A9BC-4145-A085-3F909A1B5EEC}" presName="rootComposite" presStyleCnt="0"/>
      <dgm:spPr/>
    </dgm:pt>
    <dgm:pt modelId="{CE57F832-FC90-497D-A16A-506C2DEB7564}" type="pres">
      <dgm:prSet presAssocID="{B8B2D738-A9BC-4145-A085-3F909A1B5EEC}" presName="rootText" presStyleLbl="node4" presStyleIdx="4" presStyleCnt="6" custScaleX="130408" custLinFactNeighborX="-29930" custLinFactNeighborY="61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80C4AB-6E0A-4B5C-8855-2654E4B03A5E}" type="pres">
      <dgm:prSet presAssocID="{B8B2D738-A9BC-4145-A085-3F909A1B5EEC}" presName="rootConnector" presStyleLbl="node4" presStyleIdx="4" presStyleCnt="6"/>
      <dgm:spPr/>
      <dgm:t>
        <a:bodyPr/>
        <a:lstStyle/>
        <a:p>
          <a:endParaRPr lang="ru-RU"/>
        </a:p>
      </dgm:t>
    </dgm:pt>
    <dgm:pt modelId="{60F66192-5BD8-4E8E-8793-D34393D432CB}" type="pres">
      <dgm:prSet presAssocID="{B8B2D738-A9BC-4145-A085-3F909A1B5EEC}" presName="hierChild4" presStyleCnt="0"/>
      <dgm:spPr/>
    </dgm:pt>
    <dgm:pt modelId="{20E6ACB3-DB49-47AC-8DEC-51D41FEF6CF2}" type="pres">
      <dgm:prSet presAssocID="{B8B2D738-A9BC-4145-A085-3F909A1B5EEC}" presName="hierChild5" presStyleCnt="0"/>
      <dgm:spPr/>
    </dgm:pt>
    <dgm:pt modelId="{FA349DFB-3704-44F1-B67D-0DC127812D35}" type="pres">
      <dgm:prSet presAssocID="{0E007071-8B5E-45DD-ABC5-80D5B5193113}" presName="Name37" presStyleLbl="parChTrans1D4" presStyleIdx="5" presStyleCnt="6"/>
      <dgm:spPr/>
      <dgm:t>
        <a:bodyPr/>
        <a:lstStyle/>
        <a:p>
          <a:endParaRPr lang="ru-RU"/>
        </a:p>
      </dgm:t>
    </dgm:pt>
    <dgm:pt modelId="{32E6F8D5-5018-46AA-9C30-7C2273B260ED}" type="pres">
      <dgm:prSet presAssocID="{654A8E76-C358-46ED-8EA8-56FEB753BF83}" presName="hierRoot2" presStyleCnt="0">
        <dgm:presLayoutVars>
          <dgm:hierBranch val="init"/>
        </dgm:presLayoutVars>
      </dgm:prSet>
      <dgm:spPr/>
    </dgm:pt>
    <dgm:pt modelId="{25B3EB36-AA42-4F17-8C5D-8F186DAEFAAD}" type="pres">
      <dgm:prSet presAssocID="{654A8E76-C358-46ED-8EA8-56FEB753BF83}" presName="rootComposite" presStyleCnt="0"/>
      <dgm:spPr/>
    </dgm:pt>
    <dgm:pt modelId="{254DC809-8CAD-4471-8610-5552C85B8055}" type="pres">
      <dgm:prSet presAssocID="{654A8E76-C358-46ED-8EA8-56FEB753BF83}" presName="rootText" presStyleLbl="node4" presStyleIdx="5" presStyleCnt="6" custScaleX="130408" custLinFactNeighborX="-29930" custLinFactNeighborY="1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B13553-0638-4E6F-AAED-4E3D696BE288}" type="pres">
      <dgm:prSet presAssocID="{654A8E76-C358-46ED-8EA8-56FEB753BF83}" presName="rootConnector" presStyleLbl="node4" presStyleIdx="5" presStyleCnt="6"/>
      <dgm:spPr/>
      <dgm:t>
        <a:bodyPr/>
        <a:lstStyle/>
        <a:p>
          <a:endParaRPr lang="ru-RU"/>
        </a:p>
      </dgm:t>
    </dgm:pt>
    <dgm:pt modelId="{4521F0D9-0A78-4C85-8270-00759B5985D4}" type="pres">
      <dgm:prSet presAssocID="{654A8E76-C358-46ED-8EA8-56FEB753BF83}" presName="hierChild4" presStyleCnt="0"/>
      <dgm:spPr/>
    </dgm:pt>
    <dgm:pt modelId="{F35D916B-E0E9-4039-B51B-9DE2CC161631}" type="pres">
      <dgm:prSet presAssocID="{654A8E76-C358-46ED-8EA8-56FEB753BF83}" presName="hierChild5" presStyleCnt="0"/>
      <dgm:spPr/>
    </dgm:pt>
    <dgm:pt modelId="{ED4D769A-E612-4867-B6EA-DFC070E93ED3}" type="pres">
      <dgm:prSet presAssocID="{8571A234-DBFB-4583-9A69-71BD12B9E730}" presName="hierChild5" presStyleCnt="0"/>
      <dgm:spPr/>
    </dgm:pt>
    <dgm:pt modelId="{D4168199-64CE-4B8F-A2CE-1BAAA7C4444D}" type="pres">
      <dgm:prSet presAssocID="{EB3D1BD2-F75E-4192-B13E-FF60ED459CF5}" presName="hierChild5" presStyleCnt="0"/>
      <dgm:spPr/>
    </dgm:pt>
    <dgm:pt modelId="{5679BF2E-CA3E-49AC-9603-3EF49D9F3DFA}" type="pres">
      <dgm:prSet presAssocID="{0C839834-5BCE-4314-8D90-176FA3096938}" presName="Name37" presStyleLbl="parChTrans1D2" presStyleIdx="1" presStyleCnt="2"/>
      <dgm:spPr/>
      <dgm:t>
        <a:bodyPr/>
        <a:lstStyle/>
        <a:p>
          <a:endParaRPr lang="ru-RU"/>
        </a:p>
      </dgm:t>
    </dgm:pt>
    <dgm:pt modelId="{E2D603DD-A7E4-43BC-ADB9-D7BD3C22C671}" type="pres">
      <dgm:prSet presAssocID="{80DA464A-49D0-4D04-AC4D-744C4D46DBF0}" presName="hierRoot2" presStyleCnt="0">
        <dgm:presLayoutVars>
          <dgm:hierBranch val="init"/>
        </dgm:presLayoutVars>
      </dgm:prSet>
      <dgm:spPr/>
    </dgm:pt>
    <dgm:pt modelId="{FB9C1C15-BA4E-41BD-A740-2E16FE66123B}" type="pres">
      <dgm:prSet presAssocID="{80DA464A-49D0-4D04-AC4D-744C4D46DBF0}" presName="rootComposite" presStyleCnt="0"/>
      <dgm:spPr/>
    </dgm:pt>
    <dgm:pt modelId="{9BC0A193-3501-4DB5-B438-C0846DFDA088}" type="pres">
      <dgm:prSet presAssocID="{80DA464A-49D0-4D04-AC4D-744C4D46DBF0}" presName="rootText" presStyleLbl="node2" presStyleIdx="1" presStyleCnt="2" custScaleX="195373" custLinFactNeighborX="9151" custLinFactNeighborY="39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11AA50-1FE4-40B0-8AD0-12B38571749A}" type="pres">
      <dgm:prSet presAssocID="{80DA464A-49D0-4D04-AC4D-744C4D46DBF0}" presName="rootConnector" presStyleLbl="node2" presStyleIdx="1" presStyleCnt="2"/>
      <dgm:spPr/>
      <dgm:t>
        <a:bodyPr/>
        <a:lstStyle/>
        <a:p>
          <a:endParaRPr lang="ru-RU"/>
        </a:p>
      </dgm:t>
    </dgm:pt>
    <dgm:pt modelId="{768CB8FF-D69A-4F8F-973B-7BE2BDD256B9}" type="pres">
      <dgm:prSet presAssocID="{80DA464A-49D0-4D04-AC4D-744C4D46DBF0}" presName="hierChild4" presStyleCnt="0"/>
      <dgm:spPr/>
    </dgm:pt>
    <dgm:pt modelId="{DDE1759F-A21D-4013-8B2E-CEB0D814850D}" type="pres">
      <dgm:prSet presAssocID="{B6BADE62-17EC-493D-97A9-53CB22827B9D}" presName="Name37" presStyleLbl="parChTrans1D3" presStyleIdx="3" presStyleCnt="6"/>
      <dgm:spPr/>
      <dgm:t>
        <a:bodyPr/>
        <a:lstStyle/>
        <a:p>
          <a:endParaRPr lang="ru-RU"/>
        </a:p>
      </dgm:t>
    </dgm:pt>
    <dgm:pt modelId="{717B7802-1457-4913-81D4-21BB34952EDF}" type="pres">
      <dgm:prSet presAssocID="{BF07E4A9-6631-407E-9169-05C311E6CC77}" presName="hierRoot2" presStyleCnt="0">
        <dgm:presLayoutVars>
          <dgm:hierBranch val="init"/>
        </dgm:presLayoutVars>
      </dgm:prSet>
      <dgm:spPr/>
    </dgm:pt>
    <dgm:pt modelId="{C46B32F2-BB25-4FD7-A459-14792C7434E2}" type="pres">
      <dgm:prSet presAssocID="{BF07E4A9-6631-407E-9169-05C311E6CC77}" presName="rootComposite" presStyleCnt="0"/>
      <dgm:spPr/>
    </dgm:pt>
    <dgm:pt modelId="{F0045EBD-E44B-4631-AA36-37A549EC4147}" type="pres">
      <dgm:prSet presAssocID="{BF07E4A9-6631-407E-9169-05C311E6CC77}" presName="rootText" presStyleLbl="node3" presStyleIdx="3" presStyleCnt="6" custScaleX="117246" custLinFactNeighborX="-4801" custLinFactNeighborY="-144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AB10B4-D9DF-47CD-B0DE-34AF1841DB03}" type="pres">
      <dgm:prSet presAssocID="{BF07E4A9-6631-407E-9169-05C311E6CC77}" presName="rootConnector" presStyleLbl="node3" presStyleIdx="3" presStyleCnt="6"/>
      <dgm:spPr/>
      <dgm:t>
        <a:bodyPr/>
        <a:lstStyle/>
        <a:p>
          <a:endParaRPr lang="ru-RU"/>
        </a:p>
      </dgm:t>
    </dgm:pt>
    <dgm:pt modelId="{D8B75293-2DCC-4532-A13A-898049D064DF}" type="pres">
      <dgm:prSet presAssocID="{BF07E4A9-6631-407E-9169-05C311E6CC77}" presName="hierChild4" presStyleCnt="0"/>
      <dgm:spPr/>
    </dgm:pt>
    <dgm:pt modelId="{200EA6A3-3F4A-4E5A-A6F1-48E5955622CB}" type="pres">
      <dgm:prSet presAssocID="{BF07E4A9-6631-407E-9169-05C311E6CC77}" presName="hierChild5" presStyleCnt="0"/>
      <dgm:spPr/>
    </dgm:pt>
    <dgm:pt modelId="{1153E1C1-F75B-4787-BF0C-F4E39BEABB94}" type="pres">
      <dgm:prSet presAssocID="{FF97689E-E69D-4D44-9748-0B3E9C5AB594}" presName="Name37" presStyleLbl="parChTrans1D3" presStyleIdx="4" presStyleCnt="6"/>
      <dgm:spPr/>
      <dgm:t>
        <a:bodyPr/>
        <a:lstStyle/>
        <a:p>
          <a:endParaRPr lang="ru-RU"/>
        </a:p>
      </dgm:t>
    </dgm:pt>
    <dgm:pt modelId="{324DEE81-91F3-4BF1-ABEC-560B1BA52C66}" type="pres">
      <dgm:prSet presAssocID="{7D1AD670-8DA7-45F0-BEFD-0A5972A69CCC}" presName="hierRoot2" presStyleCnt="0">
        <dgm:presLayoutVars>
          <dgm:hierBranch val="init"/>
        </dgm:presLayoutVars>
      </dgm:prSet>
      <dgm:spPr/>
    </dgm:pt>
    <dgm:pt modelId="{2C39D363-8FCC-406E-AC81-B02186F768BC}" type="pres">
      <dgm:prSet presAssocID="{7D1AD670-8DA7-45F0-BEFD-0A5972A69CCC}" presName="rootComposite" presStyleCnt="0"/>
      <dgm:spPr/>
    </dgm:pt>
    <dgm:pt modelId="{28354AA6-5749-4127-AFDE-5B5C10326DB1}" type="pres">
      <dgm:prSet presAssocID="{7D1AD670-8DA7-45F0-BEFD-0A5972A69CCC}" presName="rootText" presStyleLbl="node3" presStyleIdx="4" presStyleCnt="6" custScaleX="117246" custLinFactNeighborX="-4801" custLinFactNeighborY="-144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52B1C4-4359-4327-A83B-C14ED49F3EF1}" type="pres">
      <dgm:prSet presAssocID="{7D1AD670-8DA7-45F0-BEFD-0A5972A69CCC}" presName="rootConnector" presStyleLbl="node3" presStyleIdx="4" presStyleCnt="6"/>
      <dgm:spPr/>
      <dgm:t>
        <a:bodyPr/>
        <a:lstStyle/>
        <a:p>
          <a:endParaRPr lang="ru-RU"/>
        </a:p>
      </dgm:t>
    </dgm:pt>
    <dgm:pt modelId="{A518723C-E4BC-423C-8943-09C06E74829C}" type="pres">
      <dgm:prSet presAssocID="{7D1AD670-8DA7-45F0-BEFD-0A5972A69CCC}" presName="hierChild4" presStyleCnt="0"/>
      <dgm:spPr/>
    </dgm:pt>
    <dgm:pt modelId="{2BAB76AC-833B-4A0E-A96F-445AF7233DCD}" type="pres">
      <dgm:prSet presAssocID="{7D1AD670-8DA7-45F0-BEFD-0A5972A69CCC}" presName="hierChild5" presStyleCnt="0"/>
      <dgm:spPr/>
    </dgm:pt>
    <dgm:pt modelId="{165FA125-A45E-43A8-977D-D2F704405062}" type="pres">
      <dgm:prSet presAssocID="{F24F90DE-E313-4A08-AC74-954CD4F04887}" presName="Name37" presStyleLbl="parChTrans1D3" presStyleIdx="5" presStyleCnt="6"/>
      <dgm:spPr/>
      <dgm:t>
        <a:bodyPr/>
        <a:lstStyle/>
        <a:p>
          <a:endParaRPr lang="ru-RU"/>
        </a:p>
      </dgm:t>
    </dgm:pt>
    <dgm:pt modelId="{535A5D60-2AA1-4293-BDA0-74600F588F51}" type="pres">
      <dgm:prSet presAssocID="{E972B2BD-EB5A-44AD-A6D5-0AFF45E34D00}" presName="hierRoot2" presStyleCnt="0">
        <dgm:presLayoutVars>
          <dgm:hierBranch val="init"/>
        </dgm:presLayoutVars>
      </dgm:prSet>
      <dgm:spPr/>
    </dgm:pt>
    <dgm:pt modelId="{49C31CB4-F6AF-4140-96AC-5A65ED6C5279}" type="pres">
      <dgm:prSet presAssocID="{E972B2BD-EB5A-44AD-A6D5-0AFF45E34D00}" presName="rootComposite" presStyleCnt="0"/>
      <dgm:spPr/>
    </dgm:pt>
    <dgm:pt modelId="{DC3832BD-B4FF-4348-A1E3-BF37120B189D}" type="pres">
      <dgm:prSet presAssocID="{E972B2BD-EB5A-44AD-A6D5-0AFF45E34D00}" presName="rootText" presStyleLbl="node3" presStyleIdx="5" presStyleCnt="6" custScaleX="117246" custLinFactNeighborX="-4801" custLinFactNeighborY="-144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4DD5D8-144E-4223-8C58-6F594191A534}" type="pres">
      <dgm:prSet presAssocID="{E972B2BD-EB5A-44AD-A6D5-0AFF45E34D00}" presName="rootConnector" presStyleLbl="node3" presStyleIdx="5" presStyleCnt="6"/>
      <dgm:spPr/>
      <dgm:t>
        <a:bodyPr/>
        <a:lstStyle/>
        <a:p>
          <a:endParaRPr lang="ru-RU"/>
        </a:p>
      </dgm:t>
    </dgm:pt>
    <dgm:pt modelId="{82B1CCD6-0F82-4E5D-B435-5EBA5FAA6086}" type="pres">
      <dgm:prSet presAssocID="{E972B2BD-EB5A-44AD-A6D5-0AFF45E34D00}" presName="hierChild4" presStyleCnt="0"/>
      <dgm:spPr/>
    </dgm:pt>
    <dgm:pt modelId="{1AC65813-29E6-4AAD-9489-23FAFACB7F99}" type="pres">
      <dgm:prSet presAssocID="{E972B2BD-EB5A-44AD-A6D5-0AFF45E34D00}" presName="hierChild5" presStyleCnt="0"/>
      <dgm:spPr/>
    </dgm:pt>
    <dgm:pt modelId="{424C9286-9E79-4804-BE6B-FEDB842BFDE1}" type="pres">
      <dgm:prSet presAssocID="{80DA464A-49D0-4D04-AC4D-744C4D46DBF0}" presName="hierChild5" presStyleCnt="0"/>
      <dgm:spPr/>
    </dgm:pt>
    <dgm:pt modelId="{9AE16F99-10E0-4165-9726-EA1F7E0601C7}" type="pres">
      <dgm:prSet presAssocID="{557E19CC-5869-44F2-940B-04609F1125A9}" presName="hierChild3" presStyleCnt="0"/>
      <dgm:spPr/>
    </dgm:pt>
  </dgm:ptLst>
  <dgm:cxnLst>
    <dgm:cxn modelId="{02C00F3D-37ED-4B99-96B3-F21B5C4685C5}" type="presOf" srcId="{CBE8D1A6-1258-4DFA-849E-E41B0457EA9E}" destId="{A267D5EC-A635-4D17-AE85-4D989F53CE00}" srcOrd="1" destOrd="0" presId="urn:microsoft.com/office/officeart/2005/8/layout/orgChart1"/>
    <dgm:cxn modelId="{8FBB1756-8AE8-49E3-9287-F5F646B7A855}" type="presOf" srcId="{E972B2BD-EB5A-44AD-A6D5-0AFF45E34D00}" destId="{B34DD5D8-144E-4223-8C58-6F594191A534}" srcOrd="1" destOrd="0" presId="urn:microsoft.com/office/officeart/2005/8/layout/orgChart1"/>
    <dgm:cxn modelId="{4DFEE09F-DE61-4DA6-83C5-BEB7399B2720}" srcId="{21169E5A-DFA2-46D4-8DAB-0BAE4F07841B}" destId="{EAD0D152-9B67-46E9-BACD-1FC65F7BE4D3}" srcOrd="0" destOrd="0" parTransId="{98E956B8-44FC-4956-8C4C-5C5F0A459123}" sibTransId="{E1C65B64-FB76-421D-8BB6-3DEC281C1F7E}"/>
    <dgm:cxn modelId="{AFAE83D0-6DCD-429D-A1AC-7A53A85151AD}" type="presOf" srcId="{F0872317-96BC-4CDE-AC27-C23B3AD02B82}" destId="{213E765A-ACDA-4913-8CF5-10B223BD4316}" srcOrd="0" destOrd="0" presId="urn:microsoft.com/office/officeart/2005/8/layout/orgChart1"/>
    <dgm:cxn modelId="{3EA00447-0E45-4115-977C-BA77A91BE6E0}" srcId="{557E19CC-5869-44F2-940B-04609F1125A9}" destId="{EB3D1BD2-F75E-4192-B13E-FF60ED459CF5}" srcOrd="0" destOrd="0" parTransId="{2E4F1103-CC5C-4FBE-932F-1C1716015A33}" sibTransId="{844B86CD-57F4-48FD-A690-E63DAC652CB9}"/>
    <dgm:cxn modelId="{BF8E8177-1458-431A-A0A6-0B5080097596}" type="presOf" srcId="{4C07AE43-50D4-401F-A9D8-F4896AC747AA}" destId="{76BB913E-4CE4-4E80-AA2D-330058B46629}" srcOrd="0" destOrd="0" presId="urn:microsoft.com/office/officeart/2005/8/layout/orgChart1"/>
    <dgm:cxn modelId="{70834F65-511F-42A1-9CB9-958AF72125ED}" srcId="{71DE5E8A-7296-43EF-99A9-873C62FDE304}" destId="{557E19CC-5869-44F2-940B-04609F1125A9}" srcOrd="0" destOrd="0" parTransId="{6E6A8588-530B-4C8F-8900-69E4BCF43909}" sibTransId="{D21A56AE-2395-4367-A429-3F54A4F482C0}"/>
    <dgm:cxn modelId="{8BC71364-D514-4BCA-94C5-1527B1739BBC}" type="presOf" srcId="{7D1AD670-8DA7-45F0-BEFD-0A5972A69CCC}" destId="{9452B1C4-4359-4327-A83B-C14ED49F3EF1}" srcOrd="1" destOrd="0" presId="urn:microsoft.com/office/officeart/2005/8/layout/orgChart1"/>
    <dgm:cxn modelId="{43439F51-DD04-420D-A223-8376D6F2665C}" type="presOf" srcId="{21169E5A-DFA2-46D4-8DAB-0BAE4F07841B}" destId="{2D4EEC25-6F15-472D-85A0-D07A8B86C794}" srcOrd="1" destOrd="0" presId="urn:microsoft.com/office/officeart/2005/8/layout/orgChart1"/>
    <dgm:cxn modelId="{8B785FDB-82CF-4BEE-9623-15CF5359D6E0}" type="presOf" srcId="{EB3D1BD2-F75E-4192-B13E-FF60ED459CF5}" destId="{D2C1B95F-B785-48D4-8C22-3A96CA8923AC}" srcOrd="1" destOrd="0" presId="urn:microsoft.com/office/officeart/2005/8/layout/orgChart1"/>
    <dgm:cxn modelId="{9AF1D719-B404-4318-825C-9153C046D949}" type="presOf" srcId="{B8B2D738-A9BC-4145-A085-3F909A1B5EEC}" destId="{CE57F832-FC90-497D-A16A-506C2DEB7564}" srcOrd="0" destOrd="0" presId="urn:microsoft.com/office/officeart/2005/8/layout/orgChart1"/>
    <dgm:cxn modelId="{B47DF9DC-A5D0-49E0-8939-A638D35DD978}" type="presOf" srcId="{8571A234-DBFB-4583-9A69-71BD12B9E730}" destId="{DE11CC3E-7AB3-4CBA-889D-1FDA6145A6A4}" srcOrd="0" destOrd="0" presId="urn:microsoft.com/office/officeart/2005/8/layout/orgChart1"/>
    <dgm:cxn modelId="{C4F5DAAF-46AE-4120-9C79-ACD76ACBF7AD}" srcId="{8571A234-DBFB-4583-9A69-71BD12B9E730}" destId="{B8B2D738-A9BC-4145-A085-3F909A1B5EEC}" srcOrd="0" destOrd="0" parTransId="{DBE02910-F97E-4E81-B3E8-3F008D7F4564}" sibTransId="{FFF344A2-D6A7-4912-BA13-64FF307A4D49}"/>
    <dgm:cxn modelId="{E5F9FC1A-BCFF-438A-8B05-9BADB77FA56F}" type="presOf" srcId="{BF07E4A9-6631-407E-9169-05C311E6CC77}" destId="{F0045EBD-E44B-4631-AA36-37A549EC4147}" srcOrd="0" destOrd="0" presId="urn:microsoft.com/office/officeart/2005/8/layout/orgChart1"/>
    <dgm:cxn modelId="{69BEA3A8-4830-45CB-BC46-DE8D8F4EA4A7}" srcId="{CBE8D1A6-1258-4DFA-849E-E41B0457EA9E}" destId="{F6D02EF0-B49D-4643-835B-9E03D8E09ACB}" srcOrd="1" destOrd="0" parTransId="{45B563FD-58FD-4042-A19F-4107D0B17543}" sibTransId="{9BAB459D-6C29-4ECB-B6BF-1067C0325ED0}"/>
    <dgm:cxn modelId="{ECEB18C9-A59E-4222-BA51-12E9A6A693A1}" type="presOf" srcId="{80DA464A-49D0-4D04-AC4D-744C4D46DBF0}" destId="{9BC0A193-3501-4DB5-B438-C0846DFDA088}" srcOrd="0" destOrd="0" presId="urn:microsoft.com/office/officeart/2005/8/layout/orgChart1"/>
    <dgm:cxn modelId="{C9314A95-C1B0-410C-82B3-14BD1C163691}" type="presOf" srcId="{243B7B1B-22FA-4953-AB46-2AAC84BCA113}" destId="{226C105D-289A-4DEE-9768-8223A3B7769B}" srcOrd="0" destOrd="0" presId="urn:microsoft.com/office/officeart/2005/8/layout/orgChart1"/>
    <dgm:cxn modelId="{E07FFD23-51D1-4806-BC7B-77209F9C0A87}" type="presOf" srcId="{FF97689E-E69D-4D44-9748-0B3E9C5AB594}" destId="{1153E1C1-F75B-4787-BF0C-F4E39BEABB94}" srcOrd="0" destOrd="0" presId="urn:microsoft.com/office/officeart/2005/8/layout/orgChart1"/>
    <dgm:cxn modelId="{941C252D-6D5D-4FB6-B83B-39910E256A80}" type="presOf" srcId="{8571A234-DBFB-4583-9A69-71BD12B9E730}" destId="{CD1FA1D2-D95A-4A57-B3D3-517EDC10B1F0}" srcOrd="1" destOrd="0" presId="urn:microsoft.com/office/officeart/2005/8/layout/orgChart1"/>
    <dgm:cxn modelId="{B6A45D38-E305-434B-9BD7-F45F35607AF2}" srcId="{80DA464A-49D0-4D04-AC4D-744C4D46DBF0}" destId="{BF07E4A9-6631-407E-9169-05C311E6CC77}" srcOrd="0" destOrd="0" parTransId="{B6BADE62-17EC-493D-97A9-53CB22827B9D}" sibTransId="{62019C54-79B0-4492-B39C-0AB10C5C2DBD}"/>
    <dgm:cxn modelId="{C352C5CF-FE72-45EE-9B80-95338766A7F4}" type="presOf" srcId="{EAD0D152-9B67-46E9-BACD-1FC65F7BE4D3}" destId="{7B32E166-E755-4580-A2C1-5516C91B8C80}" srcOrd="0" destOrd="0" presId="urn:microsoft.com/office/officeart/2005/8/layout/orgChart1"/>
    <dgm:cxn modelId="{241676A2-87A0-4807-B86F-9EE752BBD1EB}" type="presOf" srcId="{557E19CC-5869-44F2-940B-04609F1125A9}" destId="{60AB858C-9859-43A8-8F51-EDFDF2A551FA}" srcOrd="0" destOrd="0" presId="urn:microsoft.com/office/officeart/2005/8/layout/orgChart1"/>
    <dgm:cxn modelId="{8AB6CFAD-28E2-4B7B-BEBE-B430E8A8C377}" srcId="{80DA464A-49D0-4D04-AC4D-744C4D46DBF0}" destId="{7D1AD670-8DA7-45F0-BEFD-0A5972A69CCC}" srcOrd="1" destOrd="0" parTransId="{FF97689E-E69D-4D44-9748-0B3E9C5AB594}" sibTransId="{ABA6FD2F-3915-4574-9F3F-0802683E1784}"/>
    <dgm:cxn modelId="{EE44B60C-EC59-42E6-B0A4-31CC1BCE4DAF}" type="presOf" srcId="{654A8E76-C358-46ED-8EA8-56FEB753BF83}" destId="{254DC809-8CAD-4471-8610-5552C85B8055}" srcOrd="0" destOrd="0" presId="urn:microsoft.com/office/officeart/2005/8/layout/orgChart1"/>
    <dgm:cxn modelId="{75BD8CC4-B8EC-49E2-A3DA-E7992520ED9B}" srcId="{557E19CC-5869-44F2-940B-04609F1125A9}" destId="{80DA464A-49D0-4D04-AC4D-744C4D46DBF0}" srcOrd="1" destOrd="0" parTransId="{0C839834-5BCE-4314-8D90-176FA3096938}" sibTransId="{F42093FD-ED39-4D71-90BF-E78366E125F3}"/>
    <dgm:cxn modelId="{24989E48-E2F9-492C-8955-5DAF70070207}" type="presOf" srcId="{0E007071-8B5E-45DD-ABC5-80D5B5193113}" destId="{FA349DFB-3704-44F1-B67D-0DC127812D35}" srcOrd="0" destOrd="0" presId="urn:microsoft.com/office/officeart/2005/8/layout/orgChart1"/>
    <dgm:cxn modelId="{F454FE2D-9CD6-456A-89CC-253C63E2A64E}" type="presOf" srcId="{2E4F1103-CC5C-4FBE-932F-1C1716015A33}" destId="{8BAF4FCF-370F-465A-BD8B-9F6AAC9206EC}" srcOrd="0" destOrd="0" presId="urn:microsoft.com/office/officeart/2005/8/layout/orgChart1"/>
    <dgm:cxn modelId="{5E521E4C-C4D9-45EF-8209-7CE2A43EA0F6}" type="presOf" srcId="{F24F90DE-E313-4A08-AC74-954CD4F04887}" destId="{165FA125-A45E-43A8-977D-D2F704405062}" srcOrd="0" destOrd="0" presId="urn:microsoft.com/office/officeart/2005/8/layout/orgChart1"/>
    <dgm:cxn modelId="{C4451F3E-7E2F-4307-9E5E-CD4086A11A75}" type="presOf" srcId="{21169E5A-DFA2-46D4-8DAB-0BAE4F07841B}" destId="{4ED4CECE-6FC1-411E-9B44-5F6D674E8C4F}" srcOrd="0" destOrd="0" presId="urn:microsoft.com/office/officeart/2005/8/layout/orgChart1"/>
    <dgm:cxn modelId="{1FAE96C8-83F4-4EBA-B95C-226F941429BF}" type="presOf" srcId="{E972B2BD-EB5A-44AD-A6D5-0AFF45E34D00}" destId="{DC3832BD-B4FF-4348-A1E3-BF37120B189D}" srcOrd="0" destOrd="0" presId="urn:microsoft.com/office/officeart/2005/8/layout/orgChart1"/>
    <dgm:cxn modelId="{9D84CAA1-AD9E-428D-B6FE-62EBE62EDD66}" type="presOf" srcId="{EB3D1BD2-F75E-4192-B13E-FF60ED459CF5}" destId="{35EE1519-6F30-4FE4-8791-C2CCDDE45E23}" srcOrd="0" destOrd="0" presId="urn:microsoft.com/office/officeart/2005/8/layout/orgChart1"/>
    <dgm:cxn modelId="{C94A6B5C-1193-43EF-BC13-22501AF0261E}" type="presOf" srcId="{557E19CC-5869-44F2-940B-04609F1125A9}" destId="{A03DE97A-622E-4733-87D8-94DF0244AFD1}" srcOrd="1" destOrd="0" presId="urn:microsoft.com/office/officeart/2005/8/layout/orgChart1"/>
    <dgm:cxn modelId="{54211892-FEFC-4D78-B983-0EDB147745D8}" type="presOf" srcId="{7D1AD670-8DA7-45F0-BEFD-0A5972A69CCC}" destId="{28354AA6-5749-4127-AFDE-5B5C10326DB1}" srcOrd="0" destOrd="0" presId="urn:microsoft.com/office/officeart/2005/8/layout/orgChart1"/>
    <dgm:cxn modelId="{CC8AE843-2FB8-438D-A66B-C7FFE1B6B416}" type="presOf" srcId="{D0818F84-4AA3-448A-A7BE-252E31CEF59F}" destId="{5BBA60B3-884A-4424-88CE-7316E930F746}" srcOrd="0" destOrd="0" presId="urn:microsoft.com/office/officeart/2005/8/layout/orgChart1"/>
    <dgm:cxn modelId="{FEBA8D3C-3FD5-456E-8621-00E16094BB37}" type="presOf" srcId="{CBE8D1A6-1258-4DFA-849E-E41B0457EA9E}" destId="{68681A98-0710-4B4F-9C79-BBFD1352DED7}" srcOrd="0" destOrd="0" presId="urn:microsoft.com/office/officeart/2005/8/layout/orgChart1"/>
    <dgm:cxn modelId="{59B1EC99-E779-43ED-9B3C-BFF582037D19}" srcId="{21169E5A-DFA2-46D4-8DAB-0BAE4F07841B}" destId="{D0818F84-4AA3-448A-A7BE-252E31CEF59F}" srcOrd="1" destOrd="0" parTransId="{F0872317-96BC-4CDE-AC27-C23B3AD02B82}" sibTransId="{B30CFC06-08C2-4770-9A17-180697730020}"/>
    <dgm:cxn modelId="{857AC2E6-0F8E-4C46-988A-58DA048D1D02}" type="presOf" srcId="{F6D02EF0-B49D-4643-835B-9E03D8E09ACB}" destId="{5BCD6466-44A8-4C14-883D-EF25C89AE943}" srcOrd="1" destOrd="0" presId="urn:microsoft.com/office/officeart/2005/8/layout/orgChart1"/>
    <dgm:cxn modelId="{3C43E288-A45D-4883-9B65-9366EC96A3AE}" type="presOf" srcId="{4BF11B58-4BCF-43D4-B35E-DAF44E9CE23B}" destId="{8774E6E3-4C4B-4A71-B497-F522F662BBCC}" srcOrd="0" destOrd="0" presId="urn:microsoft.com/office/officeart/2005/8/layout/orgChart1"/>
    <dgm:cxn modelId="{FC6D3F2F-36BB-472F-BB3A-8A99B8E3C8C0}" srcId="{8571A234-DBFB-4583-9A69-71BD12B9E730}" destId="{654A8E76-C358-46ED-8EA8-56FEB753BF83}" srcOrd="1" destOrd="0" parTransId="{0E007071-8B5E-45DD-ABC5-80D5B5193113}" sibTransId="{BEBBBB4E-5D47-4B4A-AE75-9064984943C5}"/>
    <dgm:cxn modelId="{6BC14111-CFBC-4463-A7E8-7E195539CBD0}" type="presOf" srcId="{654A8E76-C358-46ED-8EA8-56FEB753BF83}" destId="{E1B13553-0638-4E6F-AAED-4E3D696BE288}" srcOrd="1" destOrd="0" presId="urn:microsoft.com/office/officeart/2005/8/layout/orgChart1"/>
    <dgm:cxn modelId="{F147932C-0A61-4370-8684-D3803F2E63B3}" type="presOf" srcId="{BF07E4A9-6631-407E-9169-05C311E6CC77}" destId="{75AB10B4-D9DF-47CD-B0DE-34AF1841DB03}" srcOrd="1" destOrd="0" presId="urn:microsoft.com/office/officeart/2005/8/layout/orgChart1"/>
    <dgm:cxn modelId="{E9998026-A3E6-4D4A-BAB7-30F23D65FA01}" srcId="{80DA464A-49D0-4D04-AC4D-744C4D46DBF0}" destId="{E972B2BD-EB5A-44AD-A6D5-0AFF45E34D00}" srcOrd="2" destOrd="0" parTransId="{F24F90DE-E313-4A08-AC74-954CD4F04887}" sibTransId="{D6A61F72-1E30-4DA2-97CE-C1FE41104260}"/>
    <dgm:cxn modelId="{C53653F6-C0D0-45C0-A0D9-CD52B6671E16}" type="presOf" srcId="{98E956B8-44FC-4956-8C4C-5C5F0A459123}" destId="{536989D6-A8B9-42CB-830D-A7AC39C9D3A4}" srcOrd="0" destOrd="0" presId="urn:microsoft.com/office/officeart/2005/8/layout/orgChart1"/>
    <dgm:cxn modelId="{704A4362-F636-47F2-B2B9-3634E8CA05A3}" type="presOf" srcId="{0C839834-5BCE-4314-8D90-176FA3096938}" destId="{5679BF2E-CA3E-49AC-9603-3EF49D9F3DFA}" srcOrd="0" destOrd="0" presId="urn:microsoft.com/office/officeart/2005/8/layout/orgChart1"/>
    <dgm:cxn modelId="{84F8D6D7-99E5-416B-8FB4-98DB002AACF3}" type="presOf" srcId="{EAD0D152-9B67-46E9-BACD-1FC65F7BE4D3}" destId="{6724BE28-A805-4601-8B5D-53DC3ED23B82}" srcOrd="1" destOrd="0" presId="urn:microsoft.com/office/officeart/2005/8/layout/orgChart1"/>
    <dgm:cxn modelId="{39F8CD00-FF59-4A74-9166-EB8756D7D898}" type="presOf" srcId="{B6BADE62-17EC-493D-97A9-53CB22827B9D}" destId="{DDE1759F-A21D-4013-8B2E-CEB0D814850D}" srcOrd="0" destOrd="0" presId="urn:microsoft.com/office/officeart/2005/8/layout/orgChart1"/>
    <dgm:cxn modelId="{E92C336C-4D0A-46C7-A49D-000C6DF2DA64}" type="presOf" srcId="{1EA3D253-D2CD-45C1-81CA-A1A89C5F865F}" destId="{5649351E-01AA-4496-B7ED-76FEDB1E6760}" srcOrd="0" destOrd="0" presId="urn:microsoft.com/office/officeart/2005/8/layout/orgChart1"/>
    <dgm:cxn modelId="{19E17E1D-6C58-4543-A0A0-4DFBC2587C36}" type="presOf" srcId="{B8B2D738-A9BC-4145-A085-3F909A1B5EEC}" destId="{8E80C4AB-6E0A-4B5C-8855-2654E4B03A5E}" srcOrd="1" destOrd="0" presId="urn:microsoft.com/office/officeart/2005/8/layout/orgChart1"/>
    <dgm:cxn modelId="{E29D25F1-AE4B-453C-9F60-9FBAE39E97B1}" type="presOf" srcId="{B9D40570-9D4F-40C3-9B7A-2D563EE51373}" destId="{602FEBDC-F025-4D09-AE27-5F87E07C3E2F}" srcOrd="0" destOrd="0" presId="urn:microsoft.com/office/officeart/2005/8/layout/orgChart1"/>
    <dgm:cxn modelId="{C3B27BA6-4635-4F7B-8729-9AF3F3FF1204}" srcId="{CBE8D1A6-1258-4DFA-849E-E41B0457EA9E}" destId="{1EA3D253-D2CD-45C1-81CA-A1A89C5F865F}" srcOrd="0" destOrd="0" parTransId="{4BF11B58-4BCF-43D4-B35E-DAF44E9CE23B}" sibTransId="{24D7715E-1D43-4A6A-99CE-294BCAFCACA9}"/>
    <dgm:cxn modelId="{11EECB84-6496-4E25-9C62-5442366BB543}" type="presOf" srcId="{80DA464A-49D0-4D04-AC4D-744C4D46DBF0}" destId="{A411AA50-1FE4-40B0-8AD0-12B38571749A}" srcOrd="1" destOrd="0" presId="urn:microsoft.com/office/officeart/2005/8/layout/orgChart1"/>
    <dgm:cxn modelId="{8F6A61AA-4521-4B1D-9D67-94A2D4A8A092}" type="presOf" srcId="{F6D02EF0-B49D-4643-835B-9E03D8E09ACB}" destId="{7BBE1D46-F74F-4ACF-B546-B561125C3A81}" srcOrd="0" destOrd="0" presId="urn:microsoft.com/office/officeart/2005/8/layout/orgChart1"/>
    <dgm:cxn modelId="{CB8A5762-63CD-4127-9C45-78F40D341A53}" type="presOf" srcId="{45B563FD-58FD-4042-A19F-4107D0B17543}" destId="{BEA856A8-4CFC-4E62-BFC6-6EADCD8ED4C4}" srcOrd="0" destOrd="0" presId="urn:microsoft.com/office/officeart/2005/8/layout/orgChart1"/>
    <dgm:cxn modelId="{29FF7709-1983-4645-A763-4CF560593E72}" type="presOf" srcId="{D0818F84-4AA3-448A-A7BE-252E31CEF59F}" destId="{22452F24-E506-43E4-9887-1EAC52091935}" srcOrd="1" destOrd="0" presId="urn:microsoft.com/office/officeart/2005/8/layout/orgChart1"/>
    <dgm:cxn modelId="{5F0FD1C1-8B7C-4D50-A036-D36C2C9FE8C7}" srcId="{EB3D1BD2-F75E-4192-B13E-FF60ED459CF5}" destId="{21169E5A-DFA2-46D4-8DAB-0BAE4F07841B}" srcOrd="0" destOrd="0" parTransId="{B9D40570-9D4F-40C3-9B7A-2D563EE51373}" sibTransId="{742ECF13-C09C-4F23-851F-9EA122CED93A}"/>
    <dgm:cxn modelId="{D4EE5283-9ED2-4339-986B-6B4584DE2711}" srcId="{EB3D1BD2-F75E-4192-B13E-FF60ED459CF5}" destId="{8571A234-DBFB-4583-9A69-71BD12B9E730}" srcOrd="2" destOrd="0" parTransId="{4C07AE43-50D4-401F-A9D8-F4896AC747AA}" sibTransId="{EA02C392-9D95-4470-B73A-1BB68C5BDDB5}"/>
    <dgm:cxn modelId="{3BE0436B-EA95-49AA-BDD2-33C7E16C247B}" srcId="{EB3D1BD2-F75E-4192-B13E-FF60ED459CF5}" destId="{CBE8D1A6-1258-4DFA-849E-E41B0457EA9E}" srcOrd="1" destOrd="0" parTransId="{243B7B1B-22FA-4953-AB46-2AAC84BCA113}" sibTransId="{747EC3F3-5F79-4417-A75E-880FD3AF7DCF}"/>
    <dgm:cxn modelId="{33084F88-210B-4904-8CA3-4DB2F6AB48E1}" type="presOf" srcId="{71DE5E8A-7296-43EF-99A9-873C62FDE304}" destId="{B378E323-5C9F-408C-899F-41C02B247226}" srcOrd="0" destOrd="0" presId="urn:microsoft.com/office/officeart/2005/8/layout/orgChart1"/>
    <dgm:cxn modelId="{C6174229-BE2A-4C84-835E-3765DF54756C}" type="presOf" srcId="{DBE02910-F97E-4E81-B3E8-3F008D7F4564}" destId="{F9A5EDC5-3049-4226-8A63-A544872188B1}" srcOrd="0" destOrd="0" presId="urn:microsoft.com/office/officeart/2005/8/layout/orgChart1"/>
    <dgm:cxn modelId="{D276C7D3-28C1-4DE4-83B2-B05CB00B5E05}" type="presOf" srcId="{1EA3D253-D2CD-45C1-81CA-A1A89C5F865F}" destId="{375A639D-048E-49EB-A4B4-85C86F2E068F}" srcOrd="1" destOrd="0" presId="urn:microsoft.com/office/officeart/2005/8/layout/orgChart1"/>
    <dgm:cxn modelId="{702072F1-3AA5-4B33-B533-7E87FA5957E2}" type="presParOf" srcId="{B378E323-5C9F-408C-899F-41C02B247226}" destId="{E5D04F84-A6F0-48C1-A1C9-371110C5F716}" srcOrd="0" destOrd="0" presId="urn:microsoft.com/office/officeart/2005/8/layout/orgChart1"/>
    <dgm:cxn modelId="{9874C5B4-EFB2-41C8-B054-8E53E9553633}" type="presParOf" srcId="{E5D04F84-A6F0-48C1-A1C9-371110C5F716}" destId="{D8F5DCB0-BFEB-4163-99CC-8C98F7B96614}" srcOrd="0" destOrd="0" presId="urn:microsoft.com/office/officeart/2005/8/layout/orgChart1"/>
    <dgm:cxn modelId="{4520A6C0-B5C3-461F-9719-8E9EC0297501}" type="presParOf" srcId="{D8F5DCB0-BFEB-4163-99CC-8C98F7B96614}" destId="{60AB858C-9859-43A8-8F51-EDFDF2A551FA}" srcOrd="0" destOrd="0" presId="urn:microsoft.com/office/officeart/2005/8/layout/orgChart1"/>
    <dgm:cxn modelId="{0314839B-228F-4166-A070-8DD1A22E305F}" type="presParOf" srcId="{D8F5DCB0-BFEB-4163-99CC-8C98F7B96614}" destId="{A03DE97A-622E-4733-87D8-94DF0244AFD1}" srcOrd="1" destOrd="0" presId="urn:microsoft.com/office/officeart/2005/8/layout/orgChart1"/>
    <dgm:cxn modelId="{08BAA18A-E60B-497A-94DB-A28C7A42A304}" type="presParOf" srcId="{E5D04F84-A6F0-48C1-A1C9-371110C5F716}" destId="{EA364F19-BE7D-4E1D-A7A1-F7C5EC38C00E}" srcOrd="1" destOrd="0" presId="urn:microsoft.com/office/officeart/2005/8/layout/orgChart1"/>
    <dgm:cxn modelId="{45095610-C046-40A3-97BD-6BF0FB76A8C2}" type="presParOf" srcId="{EA364F19-BE7D-4E1D-A7A1-F7C5EC38C00E}" destId="{8BAF4FCF-370F-465A-BD8B-9F6AAC9206EC}" srcOrd="0" destOrd="0" presId="urn:microsoft.com/office/officeart/2005/8/layout/orgChart1"/>
    <dgm:cxn modelId="{5AC6BD83-6348-4EA1-AB4A-3246CAB4C6F6}" type="presParOf" srcId="{EA364F19-BE7D-4E1D-A7A1-F7C5EC38C00E}" destId="{5F02D630-D542-4909-8C74-E206A643BA68}" srcOrd="1" destOrd="0" presId="urn:microsoft.com/office/officeart/2005/8/layout/orgChart1"/>
    <dgm:cxn modelId="{096650B3-44E6-401E-A640-8EF9EA7C7E63}" type="presParOf" srcId="{5F02D630-D542-4909-8C74-E206A643BA68}" destId="{AD17D29D-91DD-4D86-AD23-319F9CA6243E}" srcOrd="0" destOrd="0" presId="urn:microsoft.com/office/officeart/2005/8/layout/orgChart1"/>
    <dgm:cxn modelId="{F7052206-2715-444D-87D3-F1D92E1B5DCC}" type="presParOf" srcId="{AD17D29D-91DD-4D86-AD23-319F9CA6243E}" destId="{35EE1519-6F30-4FE4-8791-C2CCDDE45E23}" srcOrd="0" destOrd="0" presId="urn:microsoft.com/office/officeart/2005/8/layout/orgChart1"/>
    <dgm:cxn modelId="{3FCF590B-AF5C-4BC0-9A90-A8C4F26E93BB}" type="presParOf" srcId="{AD17D29D-91DD-4D86-AD23-319F9CA6243E}" destId="{D2C1B95F-B785-48D4-8C22-3A96CA8923AC}" srcOrd="1" destOrd="0" presId="urn:microsoft.com/office/officeart/2005/8/layout/orgChart1"/>
    <dgm:cxn modelId="{82EF17B2-A30B-4191-B2A5-D20395094B8C}" type="presParOf" srcId="{5F02D630-D542-4909-8C74-E206A643BA68}" destId="{BFEE9C5A-059A-43C7-AF13-E4ADCD295E21}" srcOrd="1" destOrd="0" presId="urn:microsoft.com/office/officeart/2005/8/layout/orgChart1"/>
    <dgm:cxn modelId="{77F831D4-8D84-4A8C-9363-811B39DA6686}" type="presParOf" srcId="{BFEE9C5A-059A-43C7-AF13-E4ADCD295E21}" destId="{602FEBDC-F025-4D09-AE27-5F87E07C3E2F}" srcOrd="0" destOrd="0" presId="urn:microsoft.com/office/officeart/2005/8/layout/orgChart1"/>
    <dgm:cxn modelId="{CB89351B-53F9-40D0-88CF-C79996EADB63}" type="presParOf" srcId="{BFEE9C5A-059A-43C7-AF13-E4ADCD295E21}" destId="{1005BD61-5AF1-4096-87DD-B463266574F4}" srcOrd="1" destOrd="0" presId="urn:microsoft.com/office/officeart/2005/8/layout/orgChart1"/>
    <dgm:cxn modelId="{2408CA11-D708-4536-BD25-D1A97BD07E48}" type="presParOf" srcId="{1005BD61-5AF1-4096-87DD-B463266574F4}" destId="{0EBC548F-E660-4676-B5CA-A51F4CA90276}" srcOrd="0" destOrd="0" presId="urn:microsoft.com/office/officeart/2005/8/layout/orgChart1"/>
    <dgm:cxn modelId="{A7C5FBB5-67DF-4EE0-904A-294048373401}" type="presParOf" srcId="{0EBC548F-E660-4676-B5CA-A51F4CA90276}" destId="{4ED4CECE-6FC1-411E-9B44-5F6D674E8C4F}" srcOrd="0" destOrd="0" presId="urn:microsoft.com/office/officeart/2005/8/layout/orgChart1"/>
    <dgm:cxn modelId="{AE5FE723-D14C-427E-B59D-8C2376CCC5BD}" type="presParOf" srcId="{0EBC548F-E660-4676-B5CA-A51F4CA90276}" destId="{2D4EEC25-6F15-472D-85A0-D07A8B86C794}" srcOrd="1" destOrd="0" presId="urn:microsoft.com/office/officeart/2005/8/layout/orgChart1"/>
    <dgm:cxn modelId="{431DC75E-EB50-481E-A6FB-A2A2ED98282E}" type="presParOf" srcId="{1005BD61-5AF1-4096-87DD-B463266574F4}" destId="{F4811CBF-4D1B-4F11-877D-1D1358FD3F40}" srcOrd="1" destOrd="0" presId="urn:microsoft.com/office/officeart/2005/8/layout/orgChart1"/>
    <dgm:cxn modelId="{42373B35-4EA1-435B-93A5-30A6A234B29D}" type="presParOf" srcId="{F4811CBF-4D1B-4F11-877D-1D1358FD3F40}" destId="{536989D6-A8B9-42CB-830D-A7AC39C9D3A4}" srcOrd="0" destOrd="0" presId="urn:microsoft.com/office/officeart/2005/8/layout/orgChart1"/>
    <dgm:cxn modelId="{5D88E9B0-CDA0-4E5A-8F3F-EA4AAD15FD70}" type="presParOf" srcId="{F4811CBF-4D1B-4F11-877D-1D1358FD3F40}" destId="{07538F55-D56F-4E78-9090-F65D76BB2698}" srcOrd="1" destOrd="0" presId="urn:microsoft.com/office/officeart/2005/8/layout/orgChart1"/>
    <dgm:cxn modelId="{6B256350-6C07-41E7-B25F-458F96238F60}" type="presParOf" srcId="{07538F55-D56F-4E78-9090-F65D76BB2698}" destId="{91D6F9C8-02BF-40A3-836D-2D4AFA365481}" srcOrd="0" destOrd="0" presId="urn:microsoft.com/office/officeart/2005/8/layout/orgChart1"/>
    <dgm:cxn modelId="{8CDC25A4-E7CF-42CB-9281-6304EABC0780}" type="presParOf" srcId="{91D6F9C8-02BF-40A3-836D-2D4AFA365481}" destId="{7B32E166-E755-4580-A2C1-5516C91B8C80}" srcOrd="0" destOrd="0" presId="urn:microsoft.com/office/officeart/2005/8/layout/orgChart1"/>
    <dgm:cxn modelId="{016967AD-8DF8-4FD9-8861-D81FF59F2F78}" type="presParOf" srcId="{91D6F9C8-02BF-40A3-836D-2D4AFA365481}" destId="{6724BE28-A805-4601-8B5D-53DC3ED23B82}" srcOrd="1" destOrd="0" presId="urn:microsoft.com/office/officeart/2005/8/layout/orgChart1"/>
    <dgm:cxn modelId="{699B6980-62BC-4970-8459-37836C6BAA60}" type="presParOf" srcId="{07538F55-D56F-4E78-9090-F65D76BB2698}" destId="{70F4FE46-21E3-4E52-81AF-683BB43CFC58}" srcOrd="1" destOrd="0" presId="urn:microsoft.com/office/officeart/2005/8/layout/orgChart1"/>
    <dgm:cxn modelId="{D554339E-101E-4CBE-9C95-C5662529F4E7}" type="presParOf" srcId="{07538F55-D56F-4E78-9090-F65D76BB2698}" destId="{E7EFCE71-A8C2-4B01-B79E-9639963C2F84}" srcOrd="2" destOrd="0" presId="urn:microsoft.com/office/officeart/2005/8/layout/orgChart1"/>
    <dgm:cxn modelId="{DCDCD81A-DF31-4187-A306-5A1FAF68E92D}" type="presParOf" srcId="{F4811CBF-4D1B-4F11-877D-1D1358FD3F40}" destId="{213E765A-ACDA-4913-8CF5-10B223BD4316}" srcOrd="2" destOrd="0" presId="urn:microsoft.com/office/officeart/2005/8/layout/orgChart1"/>
    <dgm:cxn modelId="{C45A5821-81C9-4C9F-B0D0-ACC08DD3E629}" type="presParOf" srcId="{F4811CBF-4D1B-4F11-877D-1D1358FD3F40}" destId="{0121FA4D-EAC2-435B-BBB1-F299AC5190E0}" srcOrd="3" destOrd="0" presId="urn:microsoft.com/office/officeart/2005/8/layout/orgChart1"/>
    <dgm:cxn modelId="{80613E85-7A9F-4645-89A8-58C6D1CAB6C2}" type="presParOf" srcId="{0121FA4D-EAC2-435B-BBB1-F299AC5190E0}" destId="{7B57A8B1-09F1-4B1B-93DB-5A7B13D9287C}" srcOrd="0" destOrd="0" presId="urn:microsoft.com/office/officeart/2005/8/layout/orgChart1"/>
    <dgm:cxn modelId="{D19E9596-46F8-4334-89DD-AC8CAE31C680}" type="presParOf" srcId="{7B57A8B1-09F1-4B1B-93DB-5A7B13D9287C}" destId="{5BBA60B3-884A-4424-88CE-7316E930F746}" srcOrd="0" destOrd="0" presId="urn:microsoft.com/office/officeart/2005/8/layout/orgChart1"/>
    <dgm:cxn modelId="{2FC7F7DF-2F2E-4AE6-92A0-5CB6164103E1}" type="presParOf" srcId="{7B57A8B1-09F1-4B1B-93DB-5A7B13D9287C}" destId="{22452F24-E506-43E4-9887-1EAC52091935}" srcOrd="1" destOrd="0" presId="urn:microsoft.com/office/officeart/2005/8/layout/orgChart1"/>
    <dgm:cxn modelId="{C7F7807B-1092-4425-B722-8D3AF82EF3CE}" type="presParOf" srcId="{0121FA4D-EAC2-435B-BBB1-F299AC5190E0}" destId="{1C86BE22-0E80-410B-AC55-3BD83DA69585}" srcOrd="1" destOrd="0" presId="urn:microsoft.com/office/officeart/2005/8/layout/orgChart1"/>
    <dgm:cxn modelId="{B05D5522-64C9-4F8E-829A-82C3637AF0A4}" type="presParOf" srcId="{0121FA4D-EAC2-435B-BBB1-F299AC5190E0}" destId="{2F64148C-C1BC-4449-B67A-9F9B524BDAFD}" srcOrd="2" destOrd="0" presId="urn:microsoft.com/office/officeart/2005/8/layout/orgChart1"/>
    <dgm:cxn modelId="{56E63AF2-0EC1-4029-BA1B-BFFE67EC4AD5}" type="presParOf" srcId="{1005BD61-5AF1-4096-87DD-B463266574F4}" destId="{81989447-9AF7-415D-B768-1E17C69350C5}" srcOrd="2" destOrd="0" presId="urn:microsoft.com/office/officeart/2005/8/layout/orgChart1"/>
    <dgm:cxn modelId="{BA43F5AA-D755-415F-9171-080E55A7BF1F}" type="presParOf" srcId="{BFEE9C5A-059A-43C7-AF13-E4ADCD295E21}" destId="{226C105D-289A-4DEE-9768-8223A3B7769B}" srcOrd="2" destOrd="0" presId="urn:microsoft.com/office/officeart/2005/8/layout/orgChart1"/>
    <dgm:cxn modelId="{DED7B140-7243-41E1-ADA8-888E560B656C}" type="presParOf" srcId="{BFEE9C5A-059A-43C7-AF13-E4ADCD295E21}" destId="{F5030930-1E28-4552-846D-255205FC9642}" srcOrd="3" destOrd="0" presId="urn:microsoft.com/office/officeart/2005/8/layout/orgChart1"/>
    <dgm:cxn modelId="{B7CD0858-5F13-4A2B-982D-28B8A9ED0118}" type="presParOf" srcId="{F5030930-1E28-4552-846D-255205FC9642}" destId="{21DD26F1-4094-46BF-8B27-77EEF309AFB4}" srcOrd="0" destOrd="0" presId="urn:microsoft.com/office/officeart/2005/8/layout/orgChart1"/>
    <dgm:cxn modelId="{953B5FD7-4739-4B0B-82A6-7FDF77A773B5}" type="presParOf" srcId="{21DD26F1-4094-46BF-8B27-77EEF309AFB4}" destId="{68681A98-0710-4B4F-9C79-BBFD1352DED7}" srcOrd="0" destOrd="0" presId="urn:microsoft.com/office/officeart/2005/8/layout/orgChart1"/>
    <dgm:cxn modelId="{51A2BFDD-552A-4A64-B8C4-A2982A530C45}" type="presParOf" srcId="{21DD26F1-4094-46BF-8B27-77EEF309AFB4}" destId="{A267D5EC-A635-4D17-AE85-4D989F53CE00}" srcOrd="1" destOrd="0" presId="urn:microsoft.com/office/officeart/2005/8/layout/orgChart1"/>
    <dgm:cxn modelId="{C20B8DC6-027F-4926-AD2F-D5FCC6990C66}" type="presParOf" srcId="{F5030930-1E28-4552-846D-255205FC9642}" destId="{EA238E16-C509-4AB6-BC6E-393F5A994CBD}" srcOrd="1" destOrd="0" presId="urn:microsoft.com/office/officeart/2005/8/layout/orgChart1"/>
    <dgm:cxn modelId="{C3E7F9DC-98BD-40E2-B778-3DDFE6A93005}" type="presParOf" srcId="{EA238E16-C509-4AB6-BC6E-393F5A994CBD}" destId="{8774E6E3-4C4B-4A71-B497-F522F662BBCC}" srcOrd="0" destOrd="0" presId="urn:microsoft.com/office/officeart/2005/8/layout/orgChart1"/>
    <dgm:cxn modelId="{D5F0926A-41EF-4315-93B8-360D34EAF60B}" type="presParOf" srcId="{EA238E16-C509-4AB6-BC6E-393F5A994CBD}" destId="{2AD0AF35-1A91-4F59-A9CF-88EDC2D10A8E}" srcOrd="1" destOrd="0" presId="urn:microsoft.com/office/officeart/2005/8/layout/orgChart1"/>
    <dgm:cxn modelId="{E915B9D8-3407-48C4-A729-E943CEB2AE9F}" type="presParOf" srcId="{2AD0AF35-1A91-4F59-A9CF-88EDC2D10A8E}" destId="{8FD32F39-72AA-4F73-96CB-BD5375FCEEAC}" srcOrd="0" destOrd="0" presId="urn:microsoft.com/office/officeart/2005/8/layout/orgChart1"/>
    <dgm:cxn modelId="{50B8240F-9422-4A66-A9EA-10948A7886EE}" type="presParOf" srcId="{8FD32F39-72AA-4F73-96CB-BD5375FCEEAC}" destId="{5649351E-01AA-4496-B7ED-76FEDB1E6760}" srcOrd="0" destOrd="0" presId="urn:microsoft.com/office/officeart/2005/8/layout/orgChart1"/>
    <dgm:cxn modelId="{71B0D8A5-F6F1-4D0C-89F4-7067DEF0374C}" type="presParOf" srcId="{8FD32F39-72AA-4F73-96CB-BD5375FCEEAC}" destId="{375A639D-048E-49EB-A4B4-85C86F2E068F}" srcOrd="1" destOrd="0" presId="urn:microsoft.com/office/officeart/2005/8/layout/orgChart1"/>
    <dgm:cxn modelId="{FBA0E30C-2111-44FF-A7FD-4662475DB4FA}" type="presParOf" srcId="{2AD0AF35-1A91-4F59-A9CF-88EDC2D10A8E}" destId="{ABDD14C1-EAFD-4B30-98D7-677406ECB49B}" srcOrd="1" destOrd="0" presId="urn:microsoft.com/office/officeart/2005/8/layout/orgChart1"/>
    <dgm:cxn modelId="{C7E4868E-FD06-4D06-8241-72B9FF378F14}" type="presParOf" srcId="{2AD0AF35-1A91-4F59-A9CF-88EDC2D10A8E}" destId="{29129439-AF0F-4E07-AF57-BCE56D7BCD3C}" srcOrd="2" destOrd="0" presId="urn:microsoft.com/office/officeart/2005/8/layout/orgChart1"/>
    <dgm:cxn modelId="{283ED513-AD6A-4379-8EEE-630189B7B5CF}" type="presParOf" srcId="{EA238E16-C509-4AB6-BC6E-393F5A994CBD}" destId="{BEA856A8-4CFC-4E62-BFC6-6EADCD8ED4C4}" srcOrd="2" destOrd="0" presId="urn:microsoft.com/office/officeart/2005/8/layout/orgChart1"/>
    <dgm:cxn modelId="{83ECB4FA-68D9-423F-A410-D1392EFC5D89}" type="presParOf" srcId="{EA238E16-C509-4AB6-BC6E-393F5A994CBD}" destId="{40BF6ECB-69F3-403E-99DB-4A160B92BEE3}" srcOrd="3" destOrd="0" presId="urn:microsoft.com/office/officeart/2005/8/layout/orgChart1"/>
    <dgm:cxn modelId="{9C1A441B-556C-47BA-BD6C-DEC57DA9A87D}" type="presParOf" srcId="{40BF6ECB-69F3-403E-99DB-4A160B92BEE3}" destId="{EF0272BF-4CCE-46DB-AD70-E898EC7BA144}" srcOrd="0" destOrd="0" presId="urn:microsoft.com/office/officeart/2005/8/layout/orgChart1"/>
    <dgm:cxn modelId="{141A8B0A-BC17-466D-9AEF-B3F10DD0DA36}" type="presParOf" srcId="{EF0272BF-4CCE-46DB-AD70-E898EC7BA144}" destId="{7BBE1D46-F74F-4ACF-B546-B561125C3A81}" srcOrd="0" destOrd="0" presId="urn:microsoft.com/office/officeart/2005/8/layout/orgChart1"/>
    <dgm:cxn modelId="{5F9EE2D8-AEC3-4BB3-A61C-3B84A743502C}" type="presParOf" srcId="{EF0272BF-4CCE-46DB-AD70-E898EC7BA144}" destId="{5BCD6466-44A8-4C14-883D-EF25C89AE943}" srcOrd="1" destOrd="0" presId="urn:microsoft.com/office/officeart/2005/8/layout/orgChart1"/>
    <dgm:cxn modelId="{A8DF6430-3BA4-42D6-8138-AD11CE356CE8}" type="presParOf" srcId="{40BF6ECB-69F3-403E-99DB-4A160B92BEE3}" destId="{744C9C7C-55ED-4BFF-8F0D-59D6D2F9B568}" srcOrd="1" destOrd="0" presId="urn:microsoft.com/office/officeart/2005/8/layout/orgChart1"/>
    <dgm:cxn modelId="{E431F62B-254C-4D01-8348-2BB9E10CDD47}" type="presParOf" srcId="{40BF6ECB-69F3-403E-99DB-4A160B92BEE3}" destId="{7B3F4BCB-8963-4196-9032-7C556F396863}" srcOrd="2" destOrd="0" presId="urn:microsoft.com/office/officeart/2005/8/layout/orgChart1"/>
    <dgm:cxn modelId="{EDB754EB-D6A9-4197-9929-A8126D94BB42}" type="presParOf" srcId="{F5030930-1E28-4552-846D-255205FC9642}" destId="{1BE17D1B-F7F8-4842-8239-5A9BD2460870}" srcOrd="2" destOrd="0" presId="urn:microsoft.com/office/officeart/2005/8/layout/orgChart1"/>
    <dgm:cxn modelId="{68570200-B90D-4309-9C2D-DE22146CB788}" type="presParOf" srcId="{BFEE9C5A-059A-43C7-AF13-E4ADCD295E21}" destId="{76BB913E-4CE4-4E80-AA2D-330058B46629}" srcOrd="4" destOrd="0" presId="urn:microsoft.com/office/officeart/2005/8/layout/orgChart1"/>
    <dgm:cxn modelId="{8EE796C7-F115-43A1-A9A7-3DCD13D79AF1}" type="presParOf" srcId="{BFEE9C5A-059A-43C7-AF13-E4ADCD295E21}" destId="{A98AB18B-9B00-41E9-B538-F06F699A0821}" srcOrd="5" destOrd="0" presId="urn:microsoft.com/office/officeart/2005/8/layout/orgChart1"/>
    <dgm:cxn modelId="{5A98E7CA-6F3B-4DB2-B842-C0E27E7BBBF9}" type="presParOf" srcId="{A98AB18B-9B00-41E9-B538-F06F699A0821}" destId="{C7827269-9AB3-41E9-9674-56F86FC2A223}" srcOrd="0" destOrd="0" presId="urn:microsoft.com/office/officeart/2005/8/layout/orgChart1"/>
    <dgm:cxn modelId="{E660F76B-9F4F-4C06-A230-48AF0D920621}" type="presParOf" srcId="{C7827269-9AB3-41E9-9674-56F86FC2A223}" destId="{DE11CC3E-7AB3-4CBA-889D-1FDA6145A6A4}" srcOrd="0" destOrd="0" presId="urn:microsoft.com/office/officeart/2005/8/layout/orgChart1"/>
    <dgm:cxn modelId="{E76D2A37-003C-4007-B89B-6C64C4521A00}" type="presParOf" srcId="{C7827269-9AB3-41E9-9674-56F86FC2A223}" destId="{CD1FA1D2-D95A-4A57-B3D3-517EDC10B1F0}" srcOrd="1" destOrd="0" presId="urn:microsoft.com/office/officeart/2005/8/layout/orgChart1"/>
    <dgm:cxn modelId="{BB4A0716-92F5-497B-A865-65AF5E5A35FC}" type="presParOf" srcId="{A98AB18B-9B00-41E9-B538-F06F699A0821}" destId="{FBEC02BC-3ACB-40BC-8874-831FC26AA862}" srcOrd="1" destOrd="0" presId="urn:microsoft.com/office/officeart/2005/8/layout/orgChart1"/>
    <dgm:cxn modelId="{EA2709E7-3877-41B2-A481-0FB29CE98EB1}" type="presParOf" srcId="{FBEC02BC-3ACB-40BC-8874-831FC26AA862}" destId="{F9A5EDC5-3049-4226-8A63-A544872188B1}" srcOrd="0" destOrd="0" presId="urn:microsoft.com/office/officeart/2005/8/layout/orgChart1"/>
    <dgm:cxn modelId="{3CBD0E8F-180E-496F-BBD8-D88A6DE51C06}" type="presParOf" srcId="{FBEC02BC-3ACB-40BC-8874-831FC26AA862}" destId="{FA39ED70-240C-42F7-90DC-0460B5248EC8}" srcOrd="1" destOrd="0" presId="urn:microsoft.com/office/officeart/2005/8/layout/orgChart1"/>
    <dgm:cxn modelId="{A578616B-9A6D-408D-80AF-2325B21D7479}" type="presParOf" srcId="{FA39ED70-240C-42F7-90DC-0460B5248EC8}" destId="{B7708AA6-B205-4339-B808-E369FDC7ECAE}" srcOrd="0" destOrd="0" presId="urn:microsoft.com/office/officeart/2005/8/layout/orgChart1"/>
    <dgm:cxn modelId="{BBCDBE78-8D28-410D-9558-C7375506BCED}" type="presParOf" srcId="{B7708AA6-B205-4339-B808-E369FDC7ECAE}" destId="{CE57F832-FC90-497D-A16A-506C2DEB7564}" srcOrd="0" destOrd="0" presId="urn:microsoft.com/office/officeart/2005/8/layout/orgChart1"/>
    <dgm:cxn modelId="{4639FD3B-E3BE-402D-8BBF-A9E8B5E5B293}" type="presParOf" srcId="{B7708AA6-B205-4339-B808-E369FDC7ECAE}" destId="{8E80C4AB-6E0A-4B5C-8855-2654E4B03A5E}" srcOrd="1" destOrd="0" presId="urn:microsoft.com/office/officeart/2005/8/layout/orgChart1"/>
    <dgm:cxn modelId="{1BEB6290-CBB5-4BD3-9761-40A9EB8C2E7A}" type="presParOf" srcId="{FA39ED70-240C-42F7-90DC-0460B5248EC8}" destId="{60F66192-5BD8-4E8E-8793-D34393D432CB}" srcOrd="1" destOrd="0" presId="urn:microsoft.com/office/officeart/2005/8/layout/orgChart1"/>
    <dgm:cxn modelId="{479D340F-B766-45D4-8164-976AD7F5A4A1}" type="presParOf" srcId="{FA39ED70-240C-42F7-90DC-0460B5248EC8}" destId="{20E6ACB3-DB49-47AC-8DEC-51D41FEF6CF2}" srcOrd="2" destOrd="0" presId="urn:microsoft.com/office/officeart/2005/8/layout/orgChart1"/>
    <dgm:cxn modelId="{4AFDFA62-DF7B-480E-B3F4-A5831C3163A1}" type="presParOf" srcId="{FBEC02BC-3ACB-40BC-8874-831FC26AA862}" destId="{FA349DFB-3704-44F1-B67D-0DC127812D35}" srcOrd="2" destOrd="0" presId="urn:microsoft.com/office/officeart/2005/8/layout/orgChart1"/>
    <dgm:cxn modelId="{5A0FADA5-3A3A-4C43-A211-C295E06ABCFB}" type="presParOf" srcId="{FBEC02BC-3ACB-40BC-8874-831FC26AA862}" destId="{32E6F8D5-5018-46AA-9C30-7C2273B260ED}" srcOrd="3" destOrd="0" presId="urn:microsoft.com/office/officeart/2005/8/layout/orgChart1"/>
    <dgm:cxn modelId="{5F6DE146-44AE-4A02-A72B-69FB83BC91CC}" type="presParOf" srcId="{32E6F8D5-5018-46AA-9C30-7C2273B260ED}" destId="{25B3EB36-AA42-4F17-8C5D-8F186DAEFAAD}" srcOrd="0" destOrd="0" presId="urn:microsoft.com/office/officeart/2005/8/layout/orgChart1"/>
    <dgm:cxn modelId="{7D468CBC-3457-42AD-8C32-D67C8157AA8D}" type="presParOf" srcId="{25B3EB36-AA42-4F17-8C5D-8F186DAEFAAD}" destId="{254DC809-8CAD-4471-8610-5552C85B8055}" srcOrd="0" destOrd="0" presId="urn:microsoft.com/office/officeart/2005/8/layout/orgChart1"/>
    <dgm:cxn modelId="{05584A74-C05F-4BBB-9081-CB773B244085}" type="presParOf" srcId="{25B3EB36-AA42-4F17-8C5D-8F186DAEFAAD}" destId="{E1B13553-0638-4E6F-AAED-4E3D696BE288}" srcOrd="1" destOrd="0" presId="urn:microsoft.com/office/officeart/2005/8/layout/orgChart1"/>
    <dgm:cxn modelId="{28357F8E-6E8E-4434-B3FD-43257E15C3A0}" type="presParOf" srcId="{32E6F8D5-5018-46AA-9C30-7C2273B260ED}" destId="{4521F0D9-0A78-4C85-8270-00759B5985D4}" srcOrd="1" destOrd="0" presId="urn:microsoft.com/office/officeart/2005/8/layout/orgChart1"/>
    <dgm:cxn modelId="{FD95F4CF-CC20-4E3E-B6EB-9BEAFD30D423}" type="presParOf" srcId="{32E6F8D5-5018-46AA-9C30-7C2273B260ED}" destId="{F35D916B-E0E9-4039-B51B-9DE2CC161631}" srcOrd="2" destOrd="0" presId="urn:microsoft.com/office/officeart/2005/8/layout/orgChart1"/>
    <dgm:cxn modelId="{D8E3624B-DBC6-4CB3-9A95-79060D5335DE}" type="presParOf" srcId="{A98AB18B-9B00-41E9-B538-F06F699A0821}" destId="{ED4D769A-E612-4867-B6EA-DFC070E93ED3}" srcOrd="2" destOrd="0" presId="urn:microsoft.com/office/officeart/2005/8/layout/orgChart1"/>
    <dgm:cxn modelId="{82A39B21-1202-4288-A990-2B0AEFA390E2}" type="presParOf" srcId="{5F02D630-D542-4909-8C74-E206A643BA68}" destId="{D4168199-64CE-4B8F-A2CE-1BAAA7C4444D}" srcOrd="2" destOrd="0" presId="urn:microsoft.com/office/officeart/2005/8/layout/orgChart1"/>
    <dgm:cxn modelId="{E245CAFB-6D24-4415-9386-D7C49346D68E}" type="presParOf" srcId="{EA364F19-BE7D-4E1D-A7A1-F7C5EC38C00E}" destId="{5679BF2E-CA3E-49AC-9603-3EF49D9F3DFA}" srcOrd="2" destOrd="0" presId="urn:microsoft.com/office/officeart/2005/8/layout/orgChart1"/>
    <dgm:cxn modelId="{AFB00B0E-40A0-4CA0-A185-52458BBE051A}" type="presParOf" srcId="{EA364F19-BE7D-4E1D-A7A1-F7C5EC38C00E}" destId="{E2D603DD-A7E4-43BC-ADB9-D7BD3C22C671}" srcOrd="3" destOrd="0" presId="urn:microsoft.com/office/officeart/2005/8/layout/orgChart1"/>
    <dgm:cxn modelId="{F88F05DA-31F0-4005-86AD-7FCBC1F8BD69}" type="presParOf" srcId="{E2D603DD-A7E4-43BC-ADB9-D7BD3C22C671}" destId="{FB9C1C15-BA4E-41BD-A740-2E16FE66123B}" srcOrd="0" destOrd="0" presId="urn:microsoft.com/office/officeart/2005/8/layout/orgChart1"/>
    <dgm:cxn modelId="{9B8ECE1F-4852-4617-9339-1DEC25C0D7F3}" type="presParOf" srcId="{FB9C1C15-BA4E-41BD-A740-2E16FE66123B}" destId="{9BC0A193-3501-4DB5-B438-C0846DFDA088}" srcOrd="0" destOrd="0" presId="urn:microsoft.com/office/officeart/2005/8/layout/orgChart1"/>
    <dgm:cxn modelId="{6A04A2D6-B1F4-4E52-A2D1-2B1765FC3D0F}" type="presParOf" srcId="{FB9C1C15-BA4E-41BD-A740-2E16FE66123B}" destId="{A411AA50-1FE4-40B0-8AD0-12B38571749A}" srcOrd="1" destOrd="0" presId="urn:microsoft.com/office/officeart/2005/8/layout/orgChart1"/>
    <dgm:cxn modelId="{276B4A59-C8A3-401C-B2E1-7F79F7CCFBD9}" type="presParOf" srcId="{E2D603DD-A7E4-43BC-ADB9-D7BD3C22C671}" destId="{768CB8FF-D69A-4F8F-973B-7BE2BDD256B9}" srcOrd="1" destOrd="0" presId="urn:microsoft.com/office/officeart/2005/8/layout/orgChart1"/>
    <dgm:cxn modelId="{945FB664-35EA-4E39-AA45-129DD9790D13}" type="presParOf" srcId="{768CB8FF-D69A-4F8F-973B-7BE2BDD256B9}" destId="{DDE1759F-A21D-4013-8B2E-CEB0D814850D}" srcOrd="0" destOrd="0" presId="urn:microsoft.com/office/officeart/2005/8/layout/orgChart1"/>
    <dgm:cxn modelId="{34B4EADA-8389-4BCF-A18F-DBE196032FEC}" type="presParOf" srcId="{768CB8FF-D69A-4F8F-973B-7BE2BDD256B9}" destId="{717B7802-1457-4913-81D4-21BB34952EDF}" srcOrd="1" destOrd="0" presId="urn:microsoft.com/office/officeart/2005/8/layout/orgChart1"/>
    <dgm:cxn modelId="{48015580-1C36-4F12-A97B-3F868EEEAE26}" type="presParOf" srcId="{717B7802-1457-4913-81D4-21BB34952EDF}" destId="{C46B32F2-BB25-4FD7-A459-14792C7434E2}" srcOrd="0" destOrd="0" presId="urn:microsoft.com/office/officeart/2005/8/layout/orgChart1"/>
    <dgm:cxn modelId="{C8B06819-FC31-4DF6-ABD4-F10D7360710D}" type="presParOf" srcId="{C46B32F2-BB25-4FD7-A459-14792C7434E2}" destId="{F0045EBD-E44B-4631-AA36-37A549EC4147}" srcOrd="0" destOrd="0" presId="urn:microsoft.com/office/officeart/2005/8/layout/orgChart1"/>
    <dgm:cxn modelId="{A9E3FFAE-6792-4834-AC8F-11F69D808D59}" type="presParOf" srcId="{C46B32F2-BB25-4FD7-A459-14792C7434E2}" destId="{75AB10B4-D9DF-47CD-B0DE-34AF1841DB03}" srcOrd="1" destOrd="0" presId="urn:microsoft.com/office/officeart/2005/8/layout/orgChart1"/>
    <dgm:cxn modelId="{4D584B0E-C2DB-44BE-B1B6-D1F1F1904EA3}" type="presParOf" srcId="{717B7802-1457-4913-81D4-21BB34952EDF}" destId="{D8B75293-2DCC-4532-A13A-898049D064DF}" srcOrd="1" destOrd="0" presId="urn:microsoft.com/office/officeart/2005/8/layout/orgChart1"/>
    <dgm:cxn modelId="{CDD3A818-EC4C-46E3-A0C3-1925929DBFC7}" type="presParOf" srcId="{717B7802-1457-4913-81D4-21BB34952EDF}" destId="{200EA6A3-3F4A-4E5A-A6F1-48E5955622CB}" srcOrd="2" destOrd="0" presId="urn:microsoft.com/office/officeart/2005/8/layout/orgChart1"/>
    <dgm:cxn modelId="{FD623F08-4783-446E-8E9E-22C7FBE5BCF5}" type="presParOf" srcId="{768CB8FF-D69A-4F8F-973B-7BE2BDD256B9}" destId="{1153E1C1-F75B-4787-BF0C-F4E39BEABB94}" srcOrd="2" destOrd="0" presId="urn:microsoft.com/office/officeart/2005/8/layout/orgChart1"/>
    <dgm:cxn modelId="{789072D8-51BE-4616-B17C-9E6E13C11155}" type="presParOf" srcId="{768CB8FF-D69A-4F8F-973B-7BE2BDD256B9}" destId="{324DEE81-91F3-4BF1-ABEC-560B1BA52C66}" srcOrd="3" destOrd="0" presId="urn:microsoft.com/office/officeart/2005/8/layout/orgChart1"/>
    <dgm:cxn modelId="{CC2D245C-60DB-4E97-941E-1AECA32165F6}" type="presParOf" srcId="{324DEE81-91F3-4BF1-ABEC-560B1BA52C66}" destId="{2C39D363-8FCC-406E-AC81-B02186F768BC}" srcOrd="0" destOrd="0" presId="urn:microsoft.com/office/officeart/2005/8/layout/orgChart1"/>
    <dgm:cxn modelId="{B5CDB629-C12A-401C-9B3A-BFA5FE558B49}" type="presParOf" srcId="{2C39D363-8FCC-406E-AC81-B02186F768BC}" destId="{28354AA6-5749-4127-AFDE-5B5C10326DB1}" srcOrd="0" destOrd="0" presId="urn:microsoft.com/office/officeart/2005/8/layout/orgChart1"/>
    <dgm:cxn modelId="{3A585A4B-5C26-4A14-887D-933EF6CA11EB}" type="presParOf" srcId="{2C39D363-8FCC-406E-AC81-B02186F768BC}" destId="{9452B1C4-4359-4327-A83B-C14ED49F3EF1}" srcOrd="1" destOrd="0" presId="urn:microsoft.com/office/officeart/2005/8/layout/orgChart1"/>
    <dgm:cxn modelId="{387331FD-FA79-452A-8054-E2B8244B967C}" type="presParOf" srcId="{324DEE81-91F3-4BF1-ABEC-560B1BA52C66}" destId="{A518723C-E4BC-423C-8943-09C06E74829C}" srcOrd="1" destOrd="0" presId="urn:microsoft.com/office/officeart/2005/8/layout/orgChart1"/>
    <dgm:cxn modelId="{34A759BC-25BA-412F-BA7E-194F68A748D5}" type="presParOf" srcId="{324DEE81-91F3-4BF1-ABEC-560B1BA52C66}" destId="{2BAB76AC-833B-4A0E-A96F-445AF7233DCD}" srcOrd="2" destOrd="0" presId="urn:microsoft.com/office/officeart/2005/8/layout/orgChart1"/>
    <dgm:cxn modelId="{72E38456-1081-41CD-90EA-BCBEBE6DFD8F}" type="presParOf" srcId="{768CB8FF-D69A-4F8F-973B-7BE2BDD256B9}" destId="{165FA125-A45E-43A8-977D-D2F704405062}" srcOrd="4" destOrd="0" presId="urn:microsoft.com/office/officeart/2005/8/layout/orgChart1"/>
    <dgm:cxn modelId="{0A51F910-A6AA-41D4-9C8E-20F0988778B5}" type="presParOf" srcId="{768CB8FF-D69A-4F8F-973B-7BE2BDD256B9}" destId="{535A5D60-2AA1-4293-BDA0-74600F588F51}" srcOrd="5" destOrd="0" presId="urn:microsoft.com/office/officeart/2005/8/layout/orgChart1"/>
    <dgm:cxn modelId="{F3BF4F50-8AB5-4EA5-B465-4B8C9A5C6D36}" type="presParOf" srcId="{535A5D60-2AA1-4293-BDA0-74600F588F51}" destId="{49C31CB4-F6AF-4140-96AC-5A65ED6C5279}" srcOrd="0" destOrd="0" presId="urn:microsoft.com/office/officeart/2005/8/layout/orgChart1"/>
    <dgm:cxn modelId="{5A5011A7-E759-4406-8644-485E81D215F4}" type="presParOf" srcId="{49C31CB4-F6AF-4140-96AC-5A65ED6C5279}" destId="{DC3832BD-B4FF-4348-A1E3-BF37120B189D}" srcOrd="0" destOrd="0" presId="urn:microsoft.com/office/officeart/2005/8/layout/orgChart1"/>
    <dgm:cxn modelId="{4A95827C-B753-45B2-B28C-2831B1C47957}" type="presParOf" srcId="{49C31CB4-F6AF-4140-96AC-5A65ED6C5279}" destId="{B34DD5D8-144E-4223-8C58-6F594191A534}" srcOrd="1" destOrd="0" presId="urn:microsoft.com/office/officeart/2005/8/layout/orgChart1"/>
    <dgm:cxn modelId="{E9753558-FEAC-4475-B37B-8CE697BE939C}" type="presParOf" srcId="{535A5D60-2AA1-4293-BDA0-74600F588F51}" destId="{82B1CCD6-0F82-4E5D-B435-5EBA5FAA6086}" srcOrd="1" destOrd="0" presId="urn:microsoft.com/office/officeart/2005/8/layout/orgChart1"/>
    <dgm:cxn modelId="{9CB655BD-8E88-4E3B-B731-CE6F42C0EE48}" type="presParOf" srcId="{535A5D60-2AA1-4293-BDA0-74600F588F51}" destId="{1AC65813-29E6-4AAD-9489-23FAFACB7F99}" srcOrd="2" destOrd="0" presId="urn:microsoft.com/office/officeart/2005/8/layout/orgChart1"/>
    <dgm:cxn modelId="{EA526580-FFF2-48CB-88CE-AB5895280274}" type="presParOf" srcId="{E2D603DD-A7E4-43BC-ADB9-D7BD3C22C671}" destId="{424C9286-9E79-4804-BE6B-FEDB842BFDE1}" srcOrd="2" destOrd="0" presId="urn:microsoft.com/office/officeart/2005/8/layout/orgChart1"/>
    <dgm:cxn modelId="{D889AC4D-BB88-4275-A776-45DDB5EC650D}" type="presParOf" srcId="{E5D04F84-A6F0-48C1-A1C9-371110C5F716}" destId="{9AE16F99-10E0-4165-9726-EA1F7E0601C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C3535E8-6E8A-48F2-A24D-C319648D29D0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955579B-7553-45F3-9E14-C64F9C0718D4}">
      <dgm:prSet phldrT="[Текст]" custT="1"/>
      <dgm:spPr/>
      <dgm:t>
        <a:bodyPr/>
        <a:lstStyle/>
        <a:p>
          <a:r>
            <a:rPr lang="ru-RU" sz="2400" b="1" dirty="0" err="1" smtClean="0"/>
            <a:t>Книгообеспеченость</a:t>
          </a:r>
          <a:r>
            <a:rPr lang="ru-RU" sz="3100" b="1" dirty="0" smtClean="0"/>
            <a:t/>
          </a:r>
          <a:br>
            <a:rPr lang="ru-RU" sz="3100" b="1" dirty="0" smtClean="0"/>
          </a:br>
          <a:endParaRPr lang="ru-RU" sz="3100" b="1" dirty="0"/>
        </a:p>
      </dgm:t>
    </dgm:pt>
    <dgm:pt modelId="{44EEB291-A442-46A1-A135-38551E82B137}" type="parTrans" cxnId="{FA0E57BE-AD60-48D0-9712-CBFA81136A1D}">
      <dgm:prSet/>
      <dgm:spPr/>
      <dgm:t>
        <a:bodyPr/>
        <a:lstStyle/>
        <a:p>
          <a:endParaRPr lang="ru-RU" b="1"/>
        </a:p>
      </dgm:t>
    </dgm:pt>
    <dgm:pt modelId="{2B8168CB-4D89-4CFE-A40C-A1D59BF54D13}" type="sibTrans" cxnId="{FA0E57BE-AD60-48D0-9712-CBFA81136A1D}">
      <dgm:prSet/>
      <dgm:spPr/>
      <dgm:t>
        <a:bodyPr/>
        <a:lstStyle/>
        <a:p>
          <a:endParaRPr lang="ru-RU" b="1"/>
        </a:p>
      </dgm:t>
    </dgm:pt>
    <dgm:pt modelId="{31006A9F-CDC3-40C7-ACD5-E901B4EAB57B}">
      <dgm:prSet phldrT="[Текст]" custT="1"/>
      <dgm:spPr/>
      <dgm:t>
        <a:bodyPr/>
        <a:lstStyle/>
        <a:p>
          <a:r>
            <a:rPr lang="ru-RU" sz="2400" b="1" dirty="0" smtClean="0"/>
            <a:t>Обращаемость</a:t>
          </a:r>
        </a:p>
        <a:p>
          <a:endParaRPr lang="ru-RU" sz="3900" b="1" dirty="0"/>
        </a:p>
      </dgm:t>
    </dgm:pt>
    <dgm:pt modelId="{B5478780-5B2B-4814-A75D-277F5D08D6A2}" type="parTrans" cxnId="{D45C23C1-9044-4F2B-AE6B-357CA8D7F190}">
      <dgm:prSet/>
      <dgm:spPr/>
      <dgm:t>
        <a:bodyPr/>
        <a:lstStyle/>
        <a:p>
          <a:endParaRPr lang="ru-RU" b="1"/>
        </a:p>
      </dgm:t>
    </dgm:pt>
    <dgm:pt modelId="{DAB090DB-D315-43D1-99B5-BEC61F251A6A}" type="sibTrans" cxnId="{D45C23C1-9044-4F2B-AE6B-357CA8D7F190}">
      <dgm:prSet/>
      <dgm:spPr/>
      <dgm:t>
        <a:bodyPr/>
        <a:lstStyle/>
        <a:p>
          <a:endParaRPr lang="ru-RU" b="1"/>
        </a:p>
      </dgm:t>
    </dgm:pt>
    <dgm:pt modelId="{8A545794-3FED-49BF-B2D2-B8819C632E09}">
      <dgm:prSet phldrT="[Текст]" custT="1"/>
      <dgm:spPr/>
      <dgm:t>
        <a:bodyPr/>
        <a:lstStyle/>
        <a:p>
          <a:r>
            <a:rPr lang="ru-RU" sz="2400" b="1" dirty="0" smtClean="0"/>
            <a:t>Читаемость</a:t>
          </a:r>
        </a:p>
        <a:p>
          <a:endParaRPr lang="ru-RU" sz="3900" b="1" dirty="0"/>
        </a:p>
      </dgm:t>
    </dgm:pt>
    <dgm:pt modelId="{9DC839AE-B72A-40F4-B375-2951B0FD29F5}" type="parTrans" cxnId="{D6A53F81-DB57-40F1-AD5C-02E4C900F71B}">
      <dgm:prSet/>
      <dgm:spPr/>
      <dgm:t>
        <a:bodyPr/>
        <a:lstStyle/>
        <a:p>
          <a:endParaRPr lang="ru-RU" b="1"/>
        </a:p>
      </dgm:t>
    </dgm:pt>
    <dgm:pt modelId="{E52A4547-CF00-4933-9450-D1917B602532}" type="sibTrans" cxnId="{D6A53F81-DB57-40F1-AD5C-02E4C900F71B}">
      <dgm:prSet/>
      <dgm:spPr/>
      <dgm:t>
        <a:bodyPr/>
        <a:lstStyle/>
        <a:p>
          <a:endParaRPr lang="ru-RU" b="1"/>
        </a:p>
      </dgm:t>
    </dgm:pt>
    <dgm:pt modelId="{3B2979D7-5A68-4D25-9321-8FCF75D533FE}">
      <dgm:prSet phldrT="[Текст]" custT="1"/>
      <dgm:spPr/>
      <dgm:t>
        <a:bodyPr/>
        <a:lstStyle/>
        <a:p>
          <a:r>
            <a:rPr lang="ru-RU" sz="2400" b="1" dirty="0" err="1" smtClean="0"/>
            <a:t>Обновляемость</a:t>
          </a:r>
          <a:endParaRPr lang="ru-RU" sz="2400" b="1" dirty="0" smtClean="0"/>
        </a:p>
        <a:p>
          <a:endParaRPr lang="ru-RU" sz="3900" b="1" dirty="0"/>
        </a:p>
      </dgm:t>
    </dgm:pt>
    <dgm:pt modelId="{95FAD5B3-730B-4A1B-8900-4F0C54309792}" type="parTrans" cxnId="{8130B855-C365-4CBF-B40E-DC59113FA555}">
      <dgm:prSet/>
      <dgm:spPr/>
      <dgm:t>
        <a:bodyPr/>
        <a:lstStyle/>
        <a:p>
          <a:endParaRPr lang="ru-RU" b="1"/>
        </a:p>
      </dgm:t>
    </dgm:pt>
    <dgm:pt modelId="{D6352384-81A6-45BD-A831-5CBAA7E6C9C5}" type="sibTrans" cxnId="{8130B855-C365-4CBF-B40E-DC59113FA555}">
      <dgm:prSet/>
      <dgm:spPr/>
      <dgm:t>
        <a:bodyPr/>
        <a:lstStyle/>
        <a:p>
          <a:endParaRPr lang="ru-RU" b="1"/>
        </a:p>
      </dgm:t>
    </dgm:pt>
    <dgm:pt modelId="{817B4B09-6357-4E33-9DB6-7C3BB659DE69}" type="pres">
      <dgm:prSet presAssocID="{5C3535E8-6E8A-48F2-A24D-C319648D29D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854C77-96C6-42D0-A4A8-CE9A43D80119}" type="pres">
      <dgm:prSet presAssocID="{6955579B-7553-45F3-9E14-C64F9C0718D4}" presName="node" presStyleLbl="node1" presStyleIdx="0" presStyleCnt="4" custScaleX="162867" custScaleY="124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2AD48-BDCF-42CD-94EE-6EA4068293D8}" type="pres">
      <dgm:prSet presAssocID="{2B8168CB-4D89-4CFE-A40C-A1D59BF54D13}" presName="sibTrans" presStyleCnt="0"/>
      <dgm:spPr/>
    </dgm:pt>
    <dgm:pt modelId="{D36CCE65-2484-46AB-BB71-5A6C132E5B55}" type="pres">
      <dgm:prSet presAssocID="{31006A9F-CDC3-40C7-ACD5-E901B4EAB57B}" presName="node" presStyleLbl="node1" presStyleIdx="1" presStyleCnt="4" custScaleX="162867" custScaleY="124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F7FF1-2F9A-4DD9-BFD0-2D14F15D5014}" type="pres">
      <dgm:prSet presAssocID="{DAB090DB-D315-43D1-99B5-BEC61F251A6A}" presName="sibTrans" presStyleCnt="0"/>
      <dgm:spPr/>
    </dgm:pt>
    <dgm:pt modelId="{D9247C81-32C8-408E-A625-0C0C4F12A666}" type="pres">
      <dgm:prSet presAssocID="{8A545794-3FED-49BF-B2D2-B8819C632E09}" presName="node" presStyleLbl="node1" presStyleIdx="2" presStyleCnt="4" custScaleX="162867" custScaleY="124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5FB468-9CA3-41FE-A5A5-B8DE5BDD3A30}" type="pres">
      <dgm:prSet presAssocID="{E52A4547-CF00-4933-9450-D1917B602532}" presName="sibTrans" presStyleCnt="0"/>
      <dgm:spPr/>
    </dgm:pt>
    <dgm:pt modelId="{63B2EDF7-14B8-42CB-A96F-ED75AF6DB5A4}" type="pres">
      <dgm:prSet presAssocID="{3B2979D7-5A68-4D25-9321-8FCF75D533FE}" presName="node" presStyleLbl="node1" presStyleIdx="3" presStyleCnt="4" custScaleX="162867" custScaleY="124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8E139C-D4B4-4569-8BBE-38C0D19EC30B}" type="presOf" srcId="{8A545794-3FED-49BF-B2D2-B8819C632E09}" destId="{D9247C81-32C8-408E-A625-0C0C4F12A666}" srcOrd="0" destOrd="0" presId="urn:microsoft.com/office/officeart/2005/8/layout/default"/>
    <dgm:cxn modelId="{B08E4A63-FC50-489A-A1B1-2AFB936A97C1}" type="presOf" srcId="{6955579B-7553-45F3-9E14-C64F9C0718D4}" destId="{D3854C77-96C6-42D0-A4A8-CE9A43D80119}" srcOrd="0" destOrd="0" presId="urn:microsoft.com/office/officeart/2005/8/layout/default"/>
    <dgm:cxn modelId="{DC485FF0-6C81-47D5-89B2-CA50DB7453AA}" type="presOf" srcId="{31006A9F-CDC3-40C7-ACD5-E901B4EAB57B}" destId="{D36CCE65-2484-46AB-BB71-5A6C132E5B55}" srcOrd="0" destOrd="0" presId="urn:microsoft.com/office/officeart/2005/8/layout/default"/>
    <dgm:cxn modelId="{06D31F55-4F36-4446-AFCE-9DEBBB9527CA}" type="presOf" srcId="{3B2979D7-5A68-4D25-9321-8FCF75D533FE}" destId="{63B2EDF7-14B8-42CB-A96F-ED75AF6DB5A4}" srcOrd="0" destOrd="0" presId="urn:microsoft.com/office/officeart/2005/8/layout/default"/>
    <dgm:cxn modelId="{FA0E57BE-AD60-48D0-9712-CBFA81136A1D}" srcId="{5C3535E8-6E8A-48F2-A24D-C319648D29D0}" destId="{6955579B-7553-45F3-9E14-C64F9C0718D4}" srcOrd="0" destOrd="0" parTransId="{44EEB291-A442-46A1-A135-38551E82B137}" sibTransId="{2B8168CB-4D89-4CFE-A40C-A1D59BF54D13}"/>
    <dgm:cxn modelId="{D6A53F81-DB57-40F1-AD5C-02E4C900F71B}" srcId="{5C3535E8-6E8A-48F2-A24D-C319648D29D0}" destId="{8A545794-3FED-49BF-B2D2-B8819C632E09}" srcOrd="2" destOrd="0" parTransId="{9DC839AE-B72A-40F4-B375-2951B0FD29F5}" sibTransId="{E52A4547-CF00-4933-9450-D1917B602532}"/>
    <dgm:cxn modelId="{42274E2B-D83A-46AA-AC7F-D2DF293A57EE}" type="presOf" srcId="{5C3535E8-6E8A-48F2-A24D-C319648D29D0}" destId="{817B4B09-6357-4E33-9DB6-7C3BB659DE69}" srcOrd="0" destOrd="0" presId="urn:microsoft.com/office/officeart/2005/8/layout/default"/>
    <dgm:cxn modelId="{D45C23C1-9044-4F2B-AE6B-357CA8D7F190}" srcId="{5C3535E8-6E8A-48F2-A24D-C319648D29D0}" destId="{31006A9F-CDC3-40C7-ACD5-E901B4EAB57B}" srcOrd="1" destOrd="0" parTransId="{B5478780-5B2B-4814-A75D-277F5D08D6A2}" sibTransId="{DAB090DB-D315-43D1-99B5-BEC61F251A6A}"/>
    <dgm:cxn modelId="{8130B855-C365-4CBF-B40E-DC59113FA555}" srcId="{5C3535E8-6E8A-48F2-A24D-C319648D29D0}" destId="{3B2979D7-5A68-4D25-9321-8FCF75D533FE}" srcOrd="3" destOrd="0" parTransId="{95FAD5B3-730B-4A1B-8900-4F0C54309792}" sibTransId="{D6352384-81A6-45BD-A831-5CBAA7E6C9C5}"/>
    <dgm:cxn modelId="{B913150F-79E8-450B-BFD0-0C66A944F96C}" type="presParOf" srcId="{817B4B09-6357-4E33-9DB6-7C3BB659DE69}" destId="{D3854C77-96C6-42D0-A4A8-CE9A43D80119}" srcOrd="0" destOrd="0" presId="urn:microsoft.com/office/officeart/2005/8/layout/default"/>
    <dgm:cxn modelId="{30955ECA-D153-4561-9FC7-A2D2444F4788}" type="presParOf" srcId="{817B4B09-6357-4E33-9DB6-7C3BB659DE69}" destId="{7FF2AD48-BDCF-42CD-94EE-6EA4068293D8}" srcOrd="1" destOrd="0" presId="urn:microsoft.com/office/officeart/2005/8/layout/default"/>
    <dgm:cxn modelId="{B024C5A8-70F7-4256-8A84-EDE7EE2684C9}" type="presParOf" srcId="{817B4B09-6357-4E33-9DB6-7C3BB659DE69}" destId="{D36CCE65-2484-46AB-BB71-5A6C132E5B55}" srcOrd="2" destOrd="0" presId="urn:microsoft.com/office/officeart/2005/8/layout/default"/>
    <dgm:cxn modelId="{B0874CEA-A52F-479A-86E3-2F39F9EECAA5}" type="presParOf" srcId="{817B4B09-6357-4E33-9DB6-7C3BB659DE69}" destId="{F8FF7FF1-2F9A-4DD9-BFD0-2D14F15D5014}" srcOrd="3" destOrd="0" presId="urn:microsoft.com/office/officeart/2005/8/layout/default"/>
    <dgm:cxn modelId="{0DC13E62-9681-4D2E-8D4F-278C5B4045CD}" type="presParOf" srcId="{817B4B09-6357-4E33-9DB6-7C3BB659DE69}" destId="{D9247C81-32C8-408E-A625-0C0C4F12A666}" srcOrd="4" destOrd="0" presId="urn:microsoft.com/office/officeart/2005/8/layout/default"/>
    <dgm:cxn modelId="{162634CE-DA21-4706-ADF8-F1432F8A3148}" type="presParOf" srcId="{817B4B09-6357-4E33-9DB6-7C3BB659DE69}" destId="{2D5FB468-9CA3-41FE-A5A5-B8DE5BDD3A30}" srcOrd="5" destOrd="0" presId="urn:microsoft.com/office/officeart/2005/8/layout/default"/>
    <dgm:cxn modelId="{C0B99EE3-B4D1-4CB8-A547-AFCFAE2B05C8}" type="presParOf" srcId="{817B4B09-6357-4E33-9DB6-7C3BB659DE69}" destId="{63B2EDF7-14B8-42CB-A96F-ED75AF6DB5A4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293E3C6-EF15-4ACF-8D49-7527AFF83844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895FF66-76EA-4F8C-B986-277A3BA037B8}">
      <dgm:prSet phldrT="[Текст]" custT="1"/>
      <dgm:spPr/>
      <dgm:t>
        <a:bodyPr/>
        <a:lstStyle/>
        <a:p>
          <a:r>
            <a:rPr lang="ru-RU" sz="2200" b="1"/>
            <a:t>1. Область применения </a:t>
          </a:r>
        </a:p>
      </dgm:t>
    </dgm:pt>
    <dgm:pt modelId="{D7808AAD-9403-40A3-BC49-CB55766BE5B0}" type="parTrans" cxnId="{D3FCB92B-0CDB-47B9-92E6-52031A092B4E}">
      <dgm:prSet/>
      <dgm:spPr/>
      <dgm:t>
        <a:bodyPr/>
        <a:lstStyle/>
        <a:p>
          <a:endParaRPr lang="ru-RU" sz="2200" b="1"/>
        </a:p>
      </dgm:t>
    </dgm:pt>
    <dgm:pt modelId="{CA3B3A08-E27B-4570-A078-F8BEEB9172B5}" type="sibTrans" cxnId="{D3FCB92B-0CDB-47B9-92E6-52031A092B4E}">
      <dgm:prSet/>
      <dgm:spPr/>
      <dgm:t>
        <a:bodyPr/>
        <a:lstStyle/>
        <a:p>
          <a:endParaRPr lang="ru-RU" sz="2200" b="1"/>
        </a:p>
      </dgm:t>
    </dgm:pt>
    <dgm:pt modelId="{20425599-7230-46D4-B5B0-FA60242EDCB8}">
      <dgm:prSet phldrT="[Текст]" custT="1"/>
      <dgm:spPr/>
      <dgm:t>
        <a:bodyPr/>
        <a:lstStyle/>
        <a:p>
          <a:r>
            <a:rPr lang="ru-RU" sz="2200" b="1" dirty="0"/>
            <a:t>2. Термины и определения</a:t>
          </a:r>
        </a:p>
      </dgm:t>
    </dgm:pt>
    <dgm:pt modelId="{52B81DFA-B21D-4BE7-9F45-C8D3EC03CDBA}" type="parTrans" cxnId="{FFD0BE60-4F51-414F-8836-C00D5FF1991C}">
      <dgm:prSet/>
      <dgm:spPr/>
      <dgm:t>
        <a:bodyPr/>
        <a:lstStyle/>
        <a:p>
          <a:endParaRPr lang="ru-RU" sz="2200" b="1"/>
        </a:p>
      </dgm:t>
    </dgm:pt>
    <dgm:pt modelId="{7F0217F8-57CF-46C5-9DA7-CABFD1B3ABCF}" type="sibTrans" cxnId="{FFD0BE60-4F51-414F-8836-C00D5FF1991C}">
      <dgm:prSet/>
      <dgm:spPr/>
      <dgm:t>
        <a:bodyPr/>
        <a:lstStyle/>
        <a:p>
          <a:endParaRPr lang="ru-RU" sz="2200" b="1"/>
        </a:p>
      </dgm:t>
    </dgm:pt>
    <dgm:pt modelId="{C2A6876D-9494-4F0D-83E1-2DD8748648A1}">
      <dgm:prSet phldrT="[Текст]" custT="1"/>
      <dgm:spPr/>
      <dgm:t>
        <a:bodyPr/>
        <a:lstStyle/>
        <a:p>
          <a:r>
            <a:rPr lang="ru-RU" sz="2200" b="1" dirty="0" smtClean="0"/>
            <a:t>Алфавитный указатель терминов на русском, английском, немецком, французском языках</a:t>
          </a:r>
          <a:endParaRPr lang="ru-RU" sz="2200" b="1" dirty="0"/>
        </a:p>
      </dgm:t>
    </dgm:pt>
    <dgm:pt modelId="{D2268A6F-6611-40D3-9BE1-099581E72F97}" type="parTrans" cxnId="{9EBBCC41-2551-473B-A4A1-126739388B59}">
      <dgm:prSet/>
      <dgm:spPr/>
      <dgm:t>
        <a:bodyPr/>
        <a:lstStyle/>
        <a:p>
          <a:endParaRPr lang="ru-RU" sz="2200" b="1"/>
        </a:p>
      </dgm:t>
    </dgm:pt>
    <dgm:pt modelId="{1988207D-B38F-48DD-A1C2-B8D12D220560}" type="sibTrans" cxnId="{9EBBCC41-2551-473B-A4A1-126739388B59}">
      <dgm:prSet/>
      <dgm:spPr/>
      <dgm:t>
        <a:bodyPr/>
        <a:lstStyle/>
        <a:p>
          <a:endParaRPr lang="ru-RU" sz="2200" b="1"/>
        </a:p>
      </dgm:t>
    </dgm:pt>
    <dgm:pt modelId="{B38CAB5D-1F33-4B87-93E3-4386145593EF}">
      <dgm:prSet phldrT="[Текст]" custT="1"/>
      <dgm:spPr/>
      <dgm:t>
        <a:bodyPr/>
        <a:lstStyle/>
        <a:p>
          <a:r>
            <a:rPr lang="ru-RU" sz="2200" b="1" dirty="0"/>
            <a:t>2.1. Общие </a:t>
          </a:r>
          <a:r>
            <a:rPr lang="ru-RU" sz="2200" b="1" dirty="0" smtClean="0"/>
            <a:t>понятия </a:t>
          </a:r>
          <a:r>
            <a:rPr lang="ru-RU" sz="2000" b="0" dirty="0" smtClean="0"/>
            <a:t>– 13 терминов</a:t>
          </a:r>
          <a:endParaRPr lang="ru-RU" sz="2000" b="0" dirty="0"/>
        </a:p>
      </dgm:t>
    </dgm:pt>
    <dgm:pt modelId="{2798A740-1225-447F-87EE-4298F26F3770}" type="parTrans" cxnId="{76BEE2D2-67C0-435E-9FF2-A58A9560E8B5}">
      <dgm:prSet/>
      <dgm:spPr/>
      <dgm:t>
        <a:bodyPr/>
        <a:lstStyle/>
        <a:p>
          <a:endParaRPr lang="ru-RU" sz="2200" b="1"/>
        </a:p>
      </dgm:t>
    </dgm:pt>
    <dgm:pt modelId="{C0F2A26A-8DD9-48D3-8C05-49DDB1E7FA82}" type="sibTrans" cxnId="{76BEE2D2-67C0-435E-9FF2-A58A9560E8B5}">
      <dgm:prSet/>
      <dgm:spPr/>
      <dgm:t>
        <a:bodyPr/>
        <a:lstStyle/>
        <a:p>
          <a:endParaRPr lang="ru-RU" sz="2200" b="1"/>
        </a:p>
      </dgm:t>
    </dgm:pt>
    <dgm:pt modelId="{55392CE4-549E-401B-84F0-CD6A75A6FCB7}">
      <dgm:prSet custT="1"/>
      <dgm:spPr/>
      <dgm:t>
        <a:bodyPr/>
        <a:lstStyle/>
        <a:p>
          <a:r>
            <a:rPr lang="ru-RU" sz="2200" b="1" dirty="0"/>
            <a:t>2.2. Модели библиотечного </a:t>
          </a:r>
          <a:r>
            <a:rPr lang="ru-RU" sz="2200" b="1" dirty="0" smtClean="0"/>
            <a:t>фонда </a:t>
          </a:r>
          <a:r>
            <a:rPr lang="ru-RU" sz="2000" b="0" dirty="0" smtClean="0"/>
            <a:t>– 8 терминов</a:t>
          </a:r>
          <a:endParaRPr lang="ru-RU" sz="2000" b="0" dirty="0"/>
        </a:p>
      </dgm:t>
    </dgm:pt>
    <dgm:pt modelId="{0C063E5C-3B28-4B3B-BFEB-0DEEEE5649A8}" type="parTrans" cxnId="{7C250B3F-2D15-491C-9721-B5D276250952}">
      <dgm:prSet/>
      <dgm:spPr/>
      <dgm:t>
        <a:bodyPr/>
        <a:lstStyle/>
        <a:p>
          <a:endParaRPr lang="ru-RU" sz="2200" b="1"/>
        </a:p>
      </dgm:t>
    </dgm:pt>
    <dgm:pt modelId="{EA8422C1-0AE2-47A4-8E96-49A89129A2FA}" type="sibTrans" cxnId="{7C250B3F-2D15-491C-9721-B5D276250952}">
      <dgm:prSet/>
      <dgm:spPr/>
      <dgm:t>
        <a:bodyPr/>
        <a:lstStyle/>
        <a:p>
          <a:endParaRPr lang="ru-RU" sz="2200" b="1"/>
        </a:p>
      </dgm:t>
    </dgm:pt>
    <dgm:pt modelId="{86E1AB4B-D7A5-4E72-BE72-F4158F9D5AF9}">
      <dgm:prSet custT="1"/>
      <dgm:spPr/>
      <dgm:t>
        <a:bodyPr/>
        <a:lstStyle/>
        <a:p>
          <a:r>
            <a:rPr lang="ru-RU" sz="2200" b="1" dirty="0"/>
            <a:t>2.3. Виды </a:t>
          </a:r>
          <a:r>
            <a:rPr lang="ru-RU" sz="2200" b="1" dirty="0" smtClean="0"/>
            <a:t>комплектования </a:t>
          </a:r>
          <a:r>
            <a:rPr lang="ru-RU" sz="2000" b="0" dirty="0" smtClean="0"/>
            <a:t>– 11 терминов</a:t>
          </a:r>
          <a:endParaRPr lang="ru-RU" sz="2000" b="0" dirty="0"/>
        </a:p>
      </dgm:t>
    </dgm:pt>
    <dgm:pt modelId="{8AAD2DDC-20CF-4B6A-8B58-97B288D87403}" type="parTrans" cxnId="{D32B53AF-00BC-4E54-8565-BD785543CB51}">
      <dgm:prSet/>
      <dgm:spPr/>
      <dgm:t>
        <a:bodyPr/>
        <a:lstStyle/>
        <a:p>
          <a:endParaRPr lang="ru-RU" sz="2200" b="1"/>
        </a:p>
      </dgm:t>
    </dgm:pt>
    <dgm:pt modelId="{0A1696E4-3F78-496C-937E-6626A57E64D0}" type="sibTrans" cxnId="{D32B53AF-00BC-4E54-8565-BD785543CB51}">
      <dgm:prSet/>
      <dgm:spPr/>
      <dgm:t>
        <a:bodyPr/>
        <a:lstStyle/>
        <a:p>
          <a:endParaRPr lang="ru-RU" sz="2200" b="1"/>
        </a:p>
      </dgm:t>
    </dgm:pt>
    <dgm:pt modelId="{324874FA-2834-465D-BAB2-F0EF25904415}">
      <dgm:prSet custT="1"/>
      <dgm:spPr/>
      <dgm:t>
        <a:bodyPr/>
        <a:lstStyle/>
        <a:p>
          <a:r>
            <a:rPr lang="ru-RU" sz="2200" b="1" dirty="0"/>
            <a:t>2.4. Способы </a:t>
          </a:r>
          <a:r>
            <a:rPr lang="ru-RU" sz="2200" b="1" dirty="0" smtClean="0"/>
            <a:t>комплектования </a:t>
          </a:r>
          <a:r>
            <a:rPr lang="ru-RU" sz="2000" b="0" dirty="0" smtClean="0"/>
            <a:t>– 14 терминов</a:t>
          </a:r>
          <a:endParaRPr lang="ru-RU" sz="2000" b="0" dirty="0"/>
        </a:p>
      </dgm:t>
    </dgm:pt>
    <dgm:pt modelId="{25B785EC-801D-4E58-BB1E-3A8037DF824F}" type="parTrans" cxnId="{316B7383-C405-4F6E-B077-28C535EB51CB}">
      <dgm:prSet/>
      <dgm:spPr/>
      <dgm:t>
        <a:bodyPr/>
        <a:lstStyle/>
        <a:p>
          <a:endParaRPr lang="ru-RU" sz="2200" b="1"/>
        </a:p>
      </dgm:t>
    </dgm:pt>
    <dgm:pt modelId="{ECFD1B78-1161-48A1-9219-0857D29421F9}" type="sibTrans" cxnId="{316B7383-C405-4F6E-B077-28C535EB51CB}">
      <dgm:prSet/>
      <dgm:spPr/>
      <dgm:t>
        <a:bodyPr/>
        <a:lstStyle/>
        <a:p>
          <a:endParaRPr lang="ru-RU" sz="2200" b="1"/>
        </a:p>
      </dgm:t>
    </dgm:pt>
    <dgm:pt modelId="{3F308148-7CBE-4B8A-87C9-DB2437ED7AC0}">
      <dgm:prSet custT="1"/>
      <dgm:spPr/>
      <dgm:t>
        <a:bodyPr/>
        <a:lstStyle/>
        <a:p>
          <a:r>
            <a:rPr lang="ru-RU" sz="2200" b="1" dirty="0"/>
            <a:t>2.5. Процессы </a:t>
          </a:r>
          <a:r>
            <a:rPr lang="ru-RU" sz="2200" b="1" dirty="0" smtClean="0"/>
            <a:t>комплектования </a:t>
          </a:r>
          <a:r>
            <a:rPr lang="ru-RU" sz="2000" b="0" dirty="0" smtClean="0"/>
            <a:t>– 19 терминов</a:t>
          </a:r>
          <a:endParaRPr lang="ru-RU" sz="2000" b="0" dirty="0"/>
        </a:p>
      </dgm:t>
    </dgm:pt>
    <dgm:pt modelId="{52E19E01-B359-4BCE-82E3-8D21795D5045}" type="parTrans" cxnId="{43458B3C-86DE-41B8-824A-D393E06A9220}">
      <dgm:prSet/>
      <dgm:spPr/>
      <dgm:t>
        <a:bodyPr/>
        <a:lstStyle/>
        <a:p>
          <a:endParaRPr lang="ru-RU" sz="2200" b="1"/>
        </a:p>
      </dgm:t>
    </dgm:pt>
    <dgm:pt modelId="{B49E083C-9A36-4745-B5D3-0DADF7191FDF}" type="sibTrans" cxnId="{43458B3C-86DE-41B8-824A-D393E06A9220}">
      <dgm:prSet/>
      <dgm:spPr/>
      <dgm:t>
        <a:bodyPr/>
        <a:lstStyle/>
        <a:p>
          <a:endParaRPr lang="ru-RU" sz="2200" b="1"/>
        </a:p>
      </dgm:t>
    </dgm:pt>
    <dgm:pt modelId="{0A4102C4-A9FE-4BA9-93B7-B958E3A3D510}">
      <dgm:prSet custT="1"/>
      <dgm:spPr/>
      <dgm:t>
        <a:bodyPr/>
        <a:lstStyle/>
        <a:p>
          <a:r>
            <a:rPr lang="ru-RU" sz="2200" b="1" dirty="0"/>
            <a:t>2.6. Источники </a:t>
          </a:r>
          <a:r>
            <a:rPr lang="ru-RU" sz="2200" b="1" dirty="0" smtClean="0"/>
            <a:t>комплектования </a:t>
          </a:r>
          <a:r>
            <a:rPr lang="ru-RU" sz="2000" b="0" dirty="0" smtClean="0"/>
            <a:t>– 6 терминов</a:t>
          </a:r>
          <a:endParaRPr lang="ru-RU" sz="2000" b="0" dirty="0"/>
        </a:p>
      </dgm:t>
    </dgm:pt>
    <dgm:pt modelId="{EE1F5D11-5D59-46FF-94FC-01FB82A47F99}" type="parTrans" cxnId="{E2B4627A-5D14-4ADE-9648-2C23F2E13C30}">
      <dgm:prSet/>
      <dgm:spPr/>
      <dgm:t>
        <a:bodyPr/>
        <a:lstStyle/>
        <a:p>
          <a:endParaRPr lang="ru-RU" sz="2200" b="1"/>
        </a:p>
      </dgm:t>
    </dgm:pt>
    <dgm:pt modelId="{0B2EAC4D-6565-4C45-A64A-7EB27E2B3059}" type="sibTrans" cxnId="{E2B4627A-5D14-4ADE-9648-2C23F2E13C30}">
      <dgm:prSet/>
      <dgm:spPr/>
      <dgm:t>
        <a:bodyPr/>
        <a:lstStyle/>
        <a:p>
          <a:endParaRPr lang="ru-RU" sz="2200" b="1"/>
        </a:p>
      </dgm:t>
    </dgm:pt>
    <dgm:pt modelId="{12368673-D708-4F2B-AC21-8082EFE09F3F}">
      <dgm:prSet custT="1"/>
      <dgm:spPr/>
      <dgm:t>
        <a:bodyPr/>
        <a:lstStyle/>
        <a:p>
          <a:r>
            <a:rPr lang="ru-RU" sz="2200" b="1" dirty="0"/>
            <a:t>2.7. Объекты </a:t>
          </a:r>
          <a:r>
            <a:rPr lang="ru-RU" sz="2200" b="1" dirty="0" smtClean="0"/>
            <a:t>комплектования </a:t>
          </a:r>
          <a:r>
            <a:rPr lang="ru-RU" sz="2000" b="0" dirty="0" smtClean="0"/>
            <a:t>– 24 терминов</a:t>
          </a:r>
          <a:endParaRPr lang="ru-RU" sz="2000" b="0" dirty="0"/>
        </a:p>
      </dgm:t>
    </dgm:pt>
    <dgm:pt modelId="{74061E66-121C-48C7-ABB2-3DDD6538FDB8}" type="parTrans" cxnId="{38B0CCDD-ED5A-4AF0-B525-00133CED4357}">
      <dgm:prSet/>
      <dgm:spPr/>
      <dgm:t>
        <a:bodyPr/>
        <a:lstStyle/>
        <a:p>
          <a:endParaRPr lang="ru-RU" sz="2200" b="1"/>
        </a:p>
      </dgm:t>
    </dgm:pt>
    <dgm:pt modelId="{F9AEC181-1AA9-4F7B-B6BC-539DB6725B7D}" type="sibTrans" cxnId="{38B0CCDD-ED5A-4AF0-B525-00133CED4357}">
      <dgm:prSet/>
      <dgm:spPr/>
      <dgm:t>
        <a:bodyPr/>
        <a:lstStyle/>
        <a:p>
          <a:endParaRPr lang="ru-RU" sz="2200" b="1"/>
        </a:p>
      </dgm:t>
    </dgm:pt>
    <dgm:pt modelId="{459649BB-6A1F-4EA0-A5AA-6F406525F658}">
      <dgm:prSet custT="1"/>
      <dgm:spPr/>
      <dgm:t>
        <a:bodyPr/>
        <a:lstStyle/>
        <a:p>
          <a:r>
            <a:rPr lang="ru-RU" sz="2200" b="1" dirty="0"/>
            <a:t>2.8. Обеспечение комплектования </a:t>
          </a:r>
          <a:r>
            <a:rPr lang="ru-RU" sz="2200" b="1" dirty="0" smtClean="0"/>
            <a:t> </a:t>
          </a:r>
          <a:r>
            <a:rPr lang="ru-RU" sz="2000" b="0" dirty="0" smtClean="0"/>
            <a:t>– 27 терминов</a:t>
          </a:r>
          <a:endParaRPr lang="ru-RU" sz="2000" b="0" dirty="0"/>
        </a:p>
      </dgm:t>
    </dgm:pt>
    <dgm:pt modelId="{2F47199D-856A-4064-885B-750E3F864750}" type="parTrans" cxnId="{1482B27D-C65F-4010-AFC3-32DC9C4696B2}">
      <dgm:prSet/>
      <dgm:spPr/>
      <dgm:t>
        <a:bodyPr/>
        <a:lstStyle/>
        <a:p>
          <a:endParaRPr lang="ru-RU" sz="2200" b="1"/>
        </a:p>
      </dgm:t>
    </dgm:pt>
    <dgm:pt modelId="{7BEA4A04-BE7F-4011-9010-8415C1981AB9}" type="sibTrans" cxnId="{1482B27D-C65F-4010-AFC3-32DC9C4696B2}">
      <dgm:prSet/>
      <dgm:spPr/>
      <dgm:t>
        <a:bodyPr/>
        <a:lstStyle/>
        <a:p>
          <a:endParaRPr lang="ru-RU" sz="2200" b="1"/>
        </a:p>
      </dgm:t>
    </dgm:pt>
    <dgm:pt modelId="{F9B68F32-A4AE-4EA5-B6AC-91A683E20144}" type="pres">
      <dgm:prSet presAssocID="{5293E3C6-EF15-4ACF-8D49-7527AFF838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19CD7E-03E1-4613-879F-FBC0AC884F41}" type="pres">
      <dgm:prSet presAssocID="{B895FF66-76EA-4F8C-B986-277A3BA037B8}" presName="parentText" presStyleLbl="node1" presStyleIdx="0" presStyleCnt="3" custScaleY="629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F16427-C936-4F2F-923E-B3A1B58A92D1}" type="pres">
      <dgm:prSet presAssocID="{CA3B3A08-E27B-4570-A078-F8BEEB9172B5}" presName="spacer" presStyleCnt="0"/>
      <dgm:spPr/>
    </dgm:pt>
    <dgm:pt modelId="{56E45A71-1033-4B68-962F-18AA199E2ABD}" type="pres">
      <dgm:prSet presAssocID="{20425599-7230-46D4-B5B0-FA60242EDCB8}" presName="parentText" presStyleLbl="node1" presStyleIdx="1" presStyleCnt="3" custScaleY="629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A8AD02-449C-4F11-9739-4DC648AD9EC7}" type="pres">
      <dgm:prSet presAssocID="{20425599-7230-46D4-B5B0-FA60242EDCB8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3DE1AC-9D5A-47C6-B594-14AE753B2661}" type="pres">
      <dgm:prSet presAssocID="{C2A6876D-9494-4F0D-83E1-2DD8748648A1}" presName="parentText" presStyleLbl="node1" presStyleIdx="2" presStyleCnt="3" custScaleY="70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4142A4-9D44-440D-ABAD-444ECF16C5FC}" type="presOf" srcId="{324874FA-2834-465D-BAB2-F0EF25904415}" destId="{22A8AD02-449C-4F11-9739-4DC648AD9EC7}" srcOrd="0" destOrd="3" presId="urn:microsoft.com/office/officeart/2005/8/layout/vList2"/>
    <dgm:cxn modelId="{6D196174-A75C-4CD9-A7E9-9DE3127A5F7C}" type="presOf" srcId="{20425599-7230-46D4-B5B0-FA60242EDCB8}" destId="{56E45A71-1033-4B68-962F-18AA199E2ABD}" srcOrd="0" destOrd="0" presId="urn:microsoft.com/office/officeart/2005/8/layout/vList2"/>
    <dgm:cxn modelId="{32277294-34AE-4D9B-95B5-9234569C625D}" type="presOf" srcId="{B895FF66-76EA-4F8C-B986-277A3BA037B8}" destId="{7B19CD7E-03E1-4613-879F-FBC0AC884F41}" srcOrd="0" destOrd="0" presId="urn:microsoft.com/office/officeart/2005/8/layout/vList2"/>
    <dgm:cxn modelId="{9EBBCC41-2551-473B-A4A1-126739388B59}" srcId="{5293E3C6-EF15-4ACF-8D49-7527AFF83844}" destId="{C2A6876D-9494-4F0D-83E1-2DD8748648A1}" srcOrd="2" destOrd="0" parTransId="{D2268A6F-6611-40D3-9BE1-099581E72F97}" sibTransId="{1988207D-B38F-48DD-A1C2-B8D12D220560}"/>
    <dgm:cxn modelId="{E2B4627A-5D14-4ADE-9648-2C23F2E13C30}" srcId="{20425599-7230-46D4-B5B0-FA60242EDCB8}" destId="{0A4102C4-A9FE-4BA9-93B7-B958E3A3D510}" srcOrd="5" destOrd="0" parTransId="{EE1F5D11-5D59-46FF-94FC-01FB82A47F99}" sibTransId="{0B2EAC4D-6565-4C45-A64A-7EB27E2B3059}"/>
    <dgm:cxn modelId="{D3FCB92B-0CDB-47B9-92E6-52031A092B4E}" srcId="{5293E3C6-EF15-4ACF-8D49-7527AFF83844}" destId="{B895FF66-76EA-4F8C-B986-277A3BA037B8}" srcOrd="0" destOrd="0" parTransId="{D7808AAD-9403-40A3-BC49-CB55766BE5B0}" sibTransId="{CA3B3A08-E27B-4570-A078-F8BEEB9172B5}"/>
    <dgm:cxn modelId="{DD91C279-F2BD-4A05-983E-4D7DCB4276E8}" type="presOf" srcId="{3F308148-7CBE-4B8A-87C9-DB2437ED7AC0}" destId="{22A8AD02-449C-4F11-9739-4DC648AD9EC7}" srcOrd="0" destOrd="4" presId="urn:microsoft.com/office/officeart/2005/8/layout/vList2"/>
    <dgm:cxn modelId="{38B0CCDD-ED5A-4AF0-B525-00133CED4357}" srcId="{20425599-7230-46D4-B5B0-FA60242EDCB8}" destId="{12368673-D708-4F2B-AC21-8082EFE09F3F}" srcOrd="6" destOrd="0" parTransId="{74061E66-121C-48C7-ABB2-3DDD6538FDB8}" sibTransId="{F9AEC181-1AA9-4F7B-B6BC-539DB6725B7D}"/>
    <dgm:cxn modelId="{1482B27D-C65F-4010-AFC3-32DC9C4696B2}" srcId="{20425599-7230-46D4-B5B0-FA60242EDCB8}" destId="{459649BB-6A1F-4EA0-A5AA-6F406525F658}" srcOrd="7" destOrd="0" parTransId="{2F47199D-856A-4064-885B-750E3F864750}" sibTransId="{7BEA4A04-BE7F-4011-9010-8415C1981AB9}"/>
    <dgm:cxn modelId="{A7093AF9-1A0A-4DEB-86E3-6016256B56A1}" type="presOf" srcId="{B38CAB5D-1F33-4B87-93E3-4386145593EF}" destId="{22A8AD02-449C-4F11-9739-4DC648AD9EC7}" srcOrd="0" destOrd="0" presId="urn:microsoft.com/office/officeart/2005/8/layout/vList2"/>
    <dgm:cxn modelId="{316B7383-C405-4F6E-B077-28C535EB51CB}" srcId="{20425599-7230-46D4-B5B0-FA60242EDCB8}" destId="{324874FA-2834-465D-BAB2-F0EF25904415}" srcOrd="3" destOrd="0" parTransId="{25B785EC-801D-4E58-BB1E-3A8037DF824F}" sibTransId="{ECFD1B78-1161-48A1-9219-0857D29421F9}"/>
    <dgm:cxn modelId="{9467670C-773A-48C2-8B7D-C952DEBB5AE1}" type="presOf" srcId="{86E1AB4B-D7A5-4E72-BE72-F4158F9D5AF9}" destId="{22A8AD02-449C-4F11-9739-4DC648AD9EC7}" srcOrd="0" destOrd="2" presId="urn:microsoft.com/office/officeart/2005/8/layout/vList2"/>
    <dgm:cxn modelId="{BF63E4C5-3B64-4538-B6F9-6A230A43F910}" type="presOf" srcId="{55392CE4-549E-401B-84F0-CD6A75A6FCB7}" destId="{22A8AD02-449C-4F11-9739-4DC648AD9EC7}" srcOrd="0" destOrd="1" presId="urn:microsoft.com/office/officeart/2005/8/layout/vList2"/>
    <dgm:cxn modelId="{E3BFABDB-4A2A-4598-A1AB-9C98958D3C85}" type="presOf" srcId="{459649BB-6A1F-4EA0-A5AA-6F406525F658}" destId="{22A8AD02-449C-4F11-9739-4DC648AD9EC7}" srcOrd="0" destOrd="7" presId="urn:microsoft.com/office/officeart/2005/8/layout/vList2"/>
    <dgm:cxn modelId="{FFD0BE60-4F51-414F-8836-C00D5FF1991C}" srcId="{5293E3C6-EF15-4ACF-8D49-7527AFF83844}" destId="{20425599-7230-46D4-B5B0-FA60242EDCB8}" srcOrd="1" destOrd="0" parTransId="{52B81DFA-B21D-4BE7-9F45-C8D3EC03CDBA}" sibTransId="{7F0217F8-57CF-46C5-9DA7-CABFD1B3ABCF}"/>
    <dgm:cxn modelId="{08666366-0371-4330-ACA5-900C90448169}" type="presOf" srcId="{12368673-D708-4F2B-AC21-8082EFE09F3F}" destId="{22A8AD02-449C-4F11-9739-4DC648AD9EC7}" srcOrd="0" destOrd="6" presId="urn:microsoft.com/office/officeart/2005/8/layout/vList2"/>
    <dgm:cxn modelId="{AF85FC3B-B531-42C8-8A45-3BF474430A2B}" type="presOf" srcId="{0A4102C4-A9FE-4BA9-93B7-B958E3A3D510}" destId="{22A8AD02-449C-4F11-9739-4DC648AD9EC7}" srcOrd="0" destOrd="5" presId="urn:microsoft.com/office/officeart/2005/8/layout/vList2"/>
    <dgm:cxn modelId="{D23743D5-57EF-452E-9466-414C8A6CAAC1}" type="presOf" srcId="{C2A6876D-9494-4F0D-83E1-2DD8748648A1}" destId="{A63DE1AC-9D5A-47C6-B594-14AE753B2661}" srcOrd="0" destOrd="0" presId="urn:microsoft.com/office/officeart/2005/8/layout/vList2"/>
    <dgm:cxn modelId="{76BEE2D2-67C0-435E-9FF2-A58A9560E8B5}" srcId="{20425599-7230-46D4-B5B0-FA60242EDCB8}" destId="{B38CAB5D-1F33-4B87-93E3-4386145593EF}" srcOrd="0" destOrd="0" parTransId="{2798A740-1225-447F-87EE-4298F26F3770}" sibTransId="{C0F2A26A-8DD9-48D3-8C05-49DDB1E7FA82}"/>
    <dgm:cxn modelId="{D32B53AF-00BC-4E54-8565-BD785543CB51}" srcId="{20425599-7230-46D4-B5B0-FA60242EDCB8}" destId="{86E1AB4B-D7A5-4E72-BE72-F4158F9D5AF9}" srcOrd="2" destOrd="0" parTransId="{8AAD2DDC-20CF-4B6A-8B58-97B288D87403}" sibTransId="{0A1696E4-3F78-496C-937E-6626A57E64D0}"/>
    <dgm:cxn modelId="{7013C04D-0E44-4CD9-94D6-633B96602AD6}" type="presOf" srcId="{5293E3C6-EF15-4ACF-8D49-7527AFF83844}" destId="{F9B68F32-A4AE-4EA5-B6AC-91A683E20144}" srcOrd="0" destOrd="0" presId="urn:microsoft.com/office/officeart/2005/8/layout/vList2"/>
    <dgm:cxn modelId="{43458B3C-86DE-41B8-824A-D393E06A9220}" srcId="{20425599-7230-46D4-B5B0-FA60242EDCB8}" destId="{3F308148-7CBE-4B8A-87C9-DB2437ED7AC0}" srcOrd="4" destOrd="0" parTransId="{52E19E01-B359-4BCE-82E3-8D21795D5045}" sibTransId="{B49E083C-9A36-4745-B5D3-0DADF7191FDF}"/>
    <dgm:cxn modelId="{7C250B3F-2D15-491C-9721-B5D276250952}" srcId="{20425599-7230-46D4-B5B0-FA60242EDCB8}" destId="{55392CE4-549E-401B-84F0-CD6A75A6FCB7}" srcOrd="1" destOrd="0" parTransId="{0C063E5C-3B28-4B3B-BFEB-0DEEEE5649A8}" sibTransId="{EA8422C1-0AE2-47A4-8E96-49A89129A2FA}"/>
    <dgm:cxn modelId="{B354B95C-6285-4658-AC45-B277C01686FB}" type="presParOf" srcId="{F9B68F32-A4AE-4EA5-B6AC-91A683E20144}" destId="{7B19CD7E-03E1-4613-879F-FBC0AC884F41}" srcOrd="0" destOrd="0" presId="urn:microsoft.com/office/officeart/2005/8/layout/vList2"/>
    <dgm:cxn modelId="{41B3A6FD-BAF9-46B2-B4E6-CB9ACAED43ED}" type="presParOf" srcId="{F9B68F32-A4AE-4EA5-B6AC-91A683E20144}" destId="{21F16427-C936-4F2F-923E-B3A1B58A92D1}" srcOrd="1" destOrd="0" presId="urn:microsoft.com/office/officeart/2005/8/layout/vList2"/>
    <dgm:cxn modelId="{CAC3C505-D1EC-46F7-B13E-512B3952113E}" type="presParOf" srcId="{F9B68F32-A4AE-4EA5-B6AC-91A683E20144}" destId="{56E45A71-1033-4B68-962F-18AA199E2ABD}" srcOrd="2" destOrd="0" presId="urn:microsoft.com/office/officeart/2005/8/layout/vList2"/>
    <dgm:cxn modelId="{BB47B823-84BE-4472-8865-BD24B027EC08}" type="presParOf" srcId="{F9B68F32-A4AE-4EA5-B6AC-91A683E20144}" destId="{22A8AD02-449C-4F11-9739-4DC648AD9EC7}" srcOrd="3" destOrd="0" presId="urn:microsoft.com/office/officeart/2005/8/layout/vList2"/>
    <dgm:cxn modelId="{2FBFC963-A076-41AD-8F57-5F5041EAB812}" type="presParOf" srcId="{F9B68F32-A4AE-4EA5-B6AC-91A683E20144}" destId="{A63DE1AC-9D5A-47C6-B594-14AE753B266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6B4344-C663-4310-8D3B-BC7139B3065B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9F7A9DB-A763-413B-992C-AA2A0A1727FF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/>
            <a:t>Библиотеки (общие показатели)</a:t>
          </a:r>
        </a:p>
      </dgm:t>
    </dgm:pt>
    <dgm:pt modelId="{F2DC1846-A6A6-4132-8865-86D46ADD196A}" type="parTrans" cxnId="{68395DBB-4138-4659-9280-D19238CD276C}">
      <dgm:prSet/>
      <dgm:spPr/>
      <dgm:t>
        <a:bodyPr/>
        <a:lstStyle/>
        <a:p>
          <a:endParaRPr lang="ru-RU" sz="1800" b="1"/>
        </a:p>
      </dgm:t>
    </dgm:pt>
    <dgm:pt modelId="{955CE594-C59E-4993-BE85-CFDFB8BBFAEF}" type="sibTrans" cxnId="{68395DBB-4138-4659-9280-D19238CD276C}">
      <dgm:prSet/>
      <dgm:spPr/>
      <dgm:t>
        <a:bodyPr/>
        <a:lstStyle/>
        <a:p>
          <a:endParaRPr lang="ru-RU" sz="1800" b="1"/>
        </a:p>
      </dgm:t>
    </dgm:pt>
    <dgm:pt modelId="{89310BBF-3270-43C5-94D1-DA9CBCC9D03C}">
      <dgm:prSet custT="1"/>
      <dgm:spPr/>
      <dgm:t>
        <a:bodyPr/>
        <a:lstStyle/>
        <a:p>
          <a:r>
            <a:rPr lang="ru-RU" sz="1800" b="1" dirty="0"/>
            <a:t>Библиотечный фонд</a:t>
          </a:r>
        </a:p>
      </dgm:t>
    </dgm:pt>
    <dgm:pt modelId="{AF92D8B2-5A7D-46BA-B44C-3773739A54D9}" type="parTrans" cxnId="{F3AB5C2D-E380-4B25-A321-417125FCC6A0}">
      <dgm:prSet/>
      <dgm:spPr/>
      <dgm:t>
        <a:bodyPr/>
        <a:lstStyle/>
        <a:p>
          <a:endParaRPr lang="ru-RU" sz="1800" b="1"/>
        </a:p>
      </dgm:t>
    </dgm:pt>
    <dgm:pt modelId="{0A0634D1-170F-4FE3-9491-73EC97972AC9}" type="sibTrans" cxnId="{F3AB5C2D-E380-4B25-A321-417125FCC6A0}">
      <dgm:prSet/>
      <dgm:spPr/>
      <dgm:t>
        <a:bodyPr/>
        <a:lstStyle/>
        <a:p>
          <a:endParaRPr lang="ru-RU" sz="1800" b="1"/>
        </a:p>
      </dgm:t>
    </dgm:pt>
    <dgm:pt modelId="{AE70697E-57FB-43C5-A6DE-C9157294E816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/>
            <a:t>Каталоги, картотеки, </a:t>
          </a:r>
          <a:r>
            <a:rPr lang="ru-RU" sz="1800" b="1" dirty="0" smtClean="0"/>
            <a:t/>
          </a:r>
          <a:br>
            <a:rPr lang="ru-RU" sz="1800" b="1" dirty="0" smtClean="0"/>
          </a:br>
          <a:r>
            <a:rPr lang="ru-RU" sz="1800" b="1" dirty="0" smtClean="0"/>
            <a:t>справочно-библиографические </a:t>
          </a:r>
          <a:r>
            <a:rPr lang="ru-RU" sz="1800" b="1" dirty="0"/>
            <a:t>базы  данных</a:t>
          </a:r>
        </a:p>
      </dgm:t>
    </dgm:pt>
    <dgm:pt modelId="{EBC361A1-36F1-4C34-B06B-F5ADB2B27933}" type="parTrans" cxnId="{FCC4CB40-30E6-48DE-9352-F460575DA670}">
      <dgm:prSet/>
      <dgm:spPr/>
      <dgm:t>
        <a:bodyPr/>
        <a:lstStyle/>
        <a:p>
          <a:endParaRPr lang="ru-RU" sz="1800" b="1"/>
        </a:p>
      </dgm:t>
    </dgm:pt>
    <dgm:pt modelId="{CD47737D-23DD-4750-A192-5440A89FC7E4}" type="sibTrans" cxnId="{FCC4CB40-30E6-48DE-9352-F460575DA670}">
      <dgm:prSet/>
      <dgm:spPr/>
      <dgm:t>
        <a:bodyPr/>
        <a:lstStyle/>
        <a:p>
          <a:endParaRPr lang="ru-RU" sz="1800" b="1"/>
        </a:p>
      </dgm:t>
    </dgm:pt>
    <dgm:pt modelId="{0AC3B571-94FD-4FA2-B06E-BC03A3DA45F9}">
      <dgm:prSet custT="1"/>
      <dgm:spPr/>
      <dgm:t>
        <a:bodyPr/>
        <a:lstStyle/>
        <a:p>
          <a:r>
            <a:rPr lang="ru-RU" sz="1800" b="1"/>
            <a:t>Пользователи и их запросы </a:t>
          </a:r>
        </a:p>
      </dgm:t>
    </dgm:pt>
    <dgm:pt modelId="{0AEEF4DB-F6DC-4DF5-9309-F8260C4AEBB9}" type="parTrans" cxnId="{32B5C234-CC0B-476D-862D-F15D4F40F27F}">
      <dgm:prSet/>
      <dgm:spPr/>
      <dgm:t>
        <a:bodyPr/>
        <a:lstStyle/>
        <a:p>
          <a:endParaRPr lang="ru-RU" sz="1800" b="1"/>
        </a:p>
      </dgm:t>
    </dgm:pt>
    <dgm:pt modelId="{4DD90210-D615-4611-903C-9765C310CF8D}" type="sibTrans" cxnId="{32B5C234-CC0B-476D-862D-F15D4F40F27F}">
      <dgm:prSet/>
      <dgm:spPr/>
      <dgm:t>
        <a:bodyPr/>
        <a:lstStyle/>
        <a:p>
          <a:endParaRPr lang="ru-RU" sz="1800" b="1"/>
        </a:p>
      </dgm:t>
    </dgm:pt>
    <dgm:pt modelId="{6D679700-69DE-4CE1-861A-19A897903ADA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/>
            <a:t>Библиотечно-информационные услуги</a:t>
          </a:r>
        </a:p>
      </dgm:t>
    </dgm:pt>
    <dgm:pt modelId="{61F0DF50-E833-4131-9586-4C90E00B291F}" type="parTrans" cxnId="{64E31B0F-8F66-4914-BEBA-C8638A8E5865}">
      <dgm:prSet/>
      <dgm:spPr/>
      <dgm:t>
        <a:bodyPr/>
        <a:lstStyle/>
        <a:p>
          <a:endParaRPr lang="ru-RU" sz="1800" b="1"/>
        </a:p>
      </dgm:t>
    </dgm:pt>
    <dgm:pt modelId="{7EA10B62-31D1-490B-BB39-BA964C445D89}" type="sibTrans" cxnId="{64E31B0F-8F66-4914-BEBA-C8638A8E5865}">
      <dgm:prSet/>
      <dgm:spPr/>
      <dgm:t>
        <a:bodyPr/>
        <a:lstStyle/>
        <a:p>
          <a:endParaRPr lang="ru-RU" sz="1800" b="1"/>
        </a:p>
      </dgm:t>
    </dgm:pt>
    <dgm:pt modelId="{07C79A6F-CD2D-43C4-BB44-D514EBF639DB}">
      <dgm:prSet custT="1"/>
      <dgm:spPr/>
      <dgm:t>
        <a:bodyPr/>
        <a:lstStyle/>
        <a:p>
          <a:r>
            <a:rPr lang="ru-RU" sz="1800" b="1"/>
            <a:t>Библиотечные мероприятия и другие формы групповой и массовой работы</a:t>
          </a:r>
        </a:p>
      </dgm:t>
    </dgm:pt>
    <dgm:pt modelId="{C421D708-45DD-40F9-A8D7-62DF3D54755F}" type="parTrans" cxnId="{59089935-55F9-4AC3-95B9-1CCB5D488473}">
      <dgm:prSet/>
      <dgm:spPr/>
      <dgm:t>
        <a:bodyPr/>
        <a:lstStyle/>
        <a:p>
          <a:endParaRPr lang="ru-RU" sz="1800" b="1"/>
        </a:p>
      </dgm:t>
    </dgm:pt>
    <dgm:pt modelId="{B2A49761-83B5-4649-981C-A2390C7F9439}" type="sibTrans" cxnId="{59089935-55F9-4AC3-95B9-1CCB5D488473}">
      <dgm:prSet/>
      <dgm:spPr/>
      <dgm:t>
        <a:bodyPr/>
        <a:lstStyle/>
        <a:p>
          <a:endParaRPr lang="ru-RU" sz="1800" b="1"/>
        </a:p>
      </dgm:t>
    </dgm:pt>
    <dgm:pt modelId="{D5D8FDB9-7D5D-404F-B91F-7C60212DFAB7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/>
            <a:t>Научная, научно-информационная, методическая </a:t>
          </a:r>
          <a:r>
            <a:rPr lang="ru-RU" sz="1800" b="1" dirty="0" smtClean="0"/>
            <a:t/>
          </a:r>
          <a:br>
            <a:rPr lang="ru-RU" sz="1800" b="1" dirty="0" smtClean="0"/>
          </a:br>
          <a:r>
            <a:rPr lang="ru-RU" sz="1800" b="1" dirty="0" smtClean="0"/>
            <a:t>и издательская </a:t>
          </a:r>
          <a:r>
            <a:rPr lang="ru-RU" sz="1800" b="1" dirty="0"/>
            <a:t>деятельность библиотеки</a:t>
          </a:r>
        </a:p>
      </dgm:t>
    </dgm:pt>
    <dgm:pt modelId="{BB2A08C1-ACA9-49D1-B18B-7D48C8BCF5BE}" type="parTrans" cxnId="{6E01772F-18BE-4287-A1B1-61D3E813D3CB}">
      <dgm:prSet/>
      <dgm:spPr/>
      <dgm:t>
        <a:bodyPr/>
        <a:lstStyle/>
        <a:p>
          <a:endParaRPr lang="ru-RU" sz="1800" b="1"/>
        </a:p>
      </dgm:t>
    </dgm:pt>
    <dgm:pt modelId="{6BCE848D-0764-41E2-AF47-70D355A4B056}" type="sibTrans" cxnId="{6E01772F-18BE-4287-A1B1-61D3E813D3CB}">
      <dgm:prSet/>
      <dgm:spPr/>
      <dgm:t>
        <a:bodyPr/>
        <a:lstStyle/>
        <a:p>
          <a:endParaRPr lang="ru-RU" sz="1800" b="1"/>
        </a:p>
      </dgm:t>
    </dgm:pt>
    <dgm:pt modelId="{A5252F07-0C2A-4520-8BEE-8C0218391592}">
      <dgm:prSet custT="1"/>
      <dgm:spPr/>
      <dgm:t>
        <a:bodyPr/>
        <a:lstStyle/>
        <a:p>
          <a:r>
            <a:rPr lang="ru-RU" sz="1800" b="1"/>
            <a:t>Материально-техническая база библиотеки</a:t>
          </a:r>
        </a:p>
      </dgm:t>
    </dgm:pt>
    <dgm:pt modelId="{0CFD3AE3-145C-4850-8D72-696CC73844A2}" type="parTrans" cxnId="{5EE9255F-033B-4BDC-891C-46C2DF0D7EE5}">
      <dgm:prSet/>
      <dgm:spPr/>
      <dgm:t>
        <a:bodyPr/>
        <a:lstStyle/>
        <a:p>
          <a:endParaRPr lang="ru-RU" sz="1800" b="1"/>
        </a:p>
      </dgm:t>
    </dgm:pt>
    <dgm:pt modelId="{D849F733-F919-41E6-A888-1C06AAD84502}" type="sibTrans" cxnId="{5EE9255F-033B-4BDC-891C-46C2DF0D7EE5}">
      <dgm:prSet/>
      <dgm:spPr/>
      <dgm:t>
        <a:bodyPr/>
        <a:lstStyle/>
        <a:p>
          <a:endParaRPr lang="ru-RU" sz="1800" b="1"/>
        </a:p>
      </dgm:t>
    </dgm:pt>
    <dgm:pt modelId="{05D4D7D5-1E72-41BC-81EA-B8209F2D8BDE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/>
            <a:t>Финансовые средства</a:t>
          </a:r>
          <a:endParaRPr lang="ru-RU" sz="1800" b="1" dirty="0"/>
        </a:p>
      </dgm:t>
    </dgm:pt>
    <dgm:pt modelId="{2128E492-C946-4D3F-9BDB-0712A1C75F3B}" type="parTrans" cxnId="{191261E1-E6B7-4426-8C61-8AE4A67CCAE4}">
      <dgm:prSet/>
      <dgm:spPr/>
      <dgm:t>
        <a:bodyPr/>
        <a:lstStyle/>
        <a:p>
          <a:endParaRPr lang="ru-RU" sz="1800" b="1"/>
        </a:p>
      </dgm:t>
    </dgm:pt>
    <dgm:pt modelId="{9CB53EF8-93E1-41C8-8001-4BCC93A39201}" type="sibTrans" cxnId="{191261E1-E6B7-4426-8C61-8AE4A67CCAE4}">
      <dgm:prSet/>
      <dgm:spPr/>
      <dgm:t>
        <a:bodyPr/>
        <a:lstStyle/>
        <a:p>
          <a:endParaRPr lang="ru-RU" sz="1800" b="1"/>
        </a:p>
      </dgm:t>
    </dgm:pt>
    <dgm:pt modelId="{BD8E12D0-17D1-4807-8D61-9F1E0B945F44}">
      <dgm:prSet custT="1"/>
      <dgm:spPr/>
      <dgm:t>
        <a:bodyPr/>
        <a:lstStyle/>
        <a:p>
          <a:r>
            <a:rPr lang="ru-RU" sz="1800" b="1"/>
            <a:t>Персонал</a:t>
          </a:r>
        </a:p>
      </dgm:t>
    </dgm:pt>
    <dgm:pt modelId="{20052205-F8E0-4A3B-82E3-F62B65763A29}" type="parTrans" cxnId="{8CAE09B1-46D5-4DAA-B8B4-872B062574A1}">
      <dgm:prSet/>
      <dgm:spPr/>
      <dgm:t>
        <a:bodyPr/>
        <a:lstStyle/>
        <a:p>
          <a:endParaRPr lang="ru-RU" sz="1800" b="1"/>
        </a:p>
      </dgm:t>
    </dgm:pt>
    <dgm:pt modelId="{C3D6E0BC-6830-434C-BF06-A7390234ABFC}" type="sibTrans" cxnId="{8CAE09B1-46D5-4DAA-B8B4-872B062574A1}">
      <dgm:prSet/>
      <dgm:spPr/>
      <dgm:t>
        <a:bodyPr/>
        <a:lstStyle/>
        <a:p>
          <a:endParaRPr lang="ru-RU" sz="1800" b="1"/>
        </a:p>
      </dgm:t>
    </dgm:pt>
    <dgm:pt modelId="{CA05D2AD-8765-4EAF-9C3A-4C459B0BD70B}" type="pres">
      <dgm:prSet presAssocID="{2E6B4344-C663-4310-8D3B-BC7139B3065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40A882-B103-48B9-A252-B0831DCB36D1}" type="pres">
      <dgm:prSet presAssocID="{89F7A9DB-A763-413B-992C-AA2A0A1727FF}" presName="composite" presStyleCnt="0"/>
      <dgm:spPr/>
    </dgm:pt>
    <dgm:pt modelId="{06AA1095-F781-4706-9459-0D084CFD6A92}" type="pres">
      <dgm:prSet presAssocID="{89F7A9DB-A763-413B-992C-AA2A0A1727FF}" presName="imgShp" presStyleLbl="fgImgPlace1" presStyleIdx="0" presStyleCnt="10"/>
      <dgm:spPr/>
      <dgm:t>
        <a:bodyPr/>
        <a:lstStyle/>
        <a:p>
          <a:endParaRPr lang="ru-RU"/>
        </a:p>
      </dgm:t>
    </dgm:pt>
    <dgm:pt modelId="{88D52AD1-B0D0-474F-83C0-E028BFB405D4}" type="pres">
      <dgm:prSet presAssocID="{89F7A9DB-A763-413B-992C-AA2A0A1727FF}" presName="txShp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4A6EC-8F3C-4899-9CB9-F7DCAB7F6659}" type="pres">
      <dgm:prSet presAssocID="{955CE594-C59E-4993-BE85-CFDFB8BBFAEF}" presName="spacing" presStyleCnt="0"/>
      <dgm:spPr/>
    </dgm:pt>
    <dgm:pt modelId="{892393DA-2881-48AF-B851-9B5E31A6E02A}" type="pres">
      <dgm:prSet presAssocID="{89310BBF-3270-43C5-94D1-DA9CBCC9D03C}" presName="composite" presStyleCnt="0"/>
      <dgm:spPr/>
    </dgm:pt>
    <dgm:pt modelId="{8218A11A-FE89-4B8B-AD03-186A157D68DE}" type="pres">
      <dgm:prSet presAssocID="{89310BBF-3270-43C5-94D1-DA9CBCC9D03C}" presName="imgShp" presStyleLbl="fgImgPlace1" presStyleIdx="1" presStyleCnt="10"/>
      <dgm:spPr/>
    </dgm:pt>
    <dgm:pt modelId="{F1339FEA-7ED2-431E-B5B8-19CB97878A8A}" type="pres">
      <dgm:prSet presAssocID="{89310BBF-3270-43C5-94D1-DA9CBCC9D03C}" presName="txShp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5C0004-9F86-438D-8E16-9A4D9CB1C2F2}" type="pres">
      <dgm:prSet presAssocID="{0A0634D1-170F-4FE3-9491-73EC97972AC9}" presName="spacing" presStyleCnt="0"/>
      <dgm:spPr/>
    </dgm:pt>
    <dgm:pt modelId="{8197E31C-A4A7-4FD5-AE50-C26F080D4E84}" type="pres">
      <dgm:prSet presAssocID="{AE70697E-57FB-43C5-A6DE-C9157294E816}" presName="composite" presStyleCnt="0"/>
      <dgm:spPr/>
    </dgm:pt>
    <dgm:pt modelId="{A08D32B9-A017-4674-B490-460A9BC6E58C}" type="pres">
      <dgm:prSet presAssocID="{AE70697E-57FB-43C5-A6DE-C9157294E816}" presName="imgShp" presStyleLbl="fgImgPlace1" presStyleIdx="2" presStyleCnt="10"/>
      <dgm:spPr/>
    </dgm:pt>
    <dgm:pt modelId="{AD614D47-E990-450B-BC65-2FE11544E12C}" type="pres">
      <dgm:prSet presAssocID="{AE70697E-57FB-43C5-A6DE-C9157294E816}" presName="txShp" presStyleLbl="node1" presStyleIdx="2" presStyleCnt="10" custScaleY="143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BBECE-85B2-46BE-A60A-46EA8E3D5B91}" type="pres">
      <dgm:prSet presAssocID="{CD47737D-23DD-4750-A192-5440A89FC7E4}" presName="spacing" presStyleCnt="0"/>
      <dgm:spPr/>
    </dgm:pt>
    <dgm:pt modelId="{6EFD2DBE-2AC7-41E8-8880-50E63FFAE775}" type="pres">
      <dgm:prSet presAssocID="{0AC3B571-94FD-4FA2-B06E-BC03A3DA45F9}" presName="composite" presStyleCnt="0"/>
      <dgm:spPr/>
    </dgm:pt>
    <dgm:pt modelId="{FFE504DC-A70B-4B87-BA0C-684CF73E423D}" type="pres">
      <dgm:prSet presAssocID="{0AC3B571-94FD-4FA2-B06E-BC03A3DA45F9}" presName="imgShp" presStyleLbl="fgImgPlace1" presStyleIdx="3" presStyleCnt="10"/>
      <dgm:spPr/>
    </dgm:pt>
    <dgm:pt modelId="{E2EBFD5C-84BA-454A-A1B9-1AC3DF5D7E57}" type="pres">
      <dgm:prSet presAssocID="{0AC3B571-94FD-4FA2-B06E-BC03A3DA45F9}" presName="txShp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D82835-035C-4F88-A5C8-4AA6AF36489C}" type="pres">
      <dgm:prSet presAssocID="{4DD90210-D615-4611-903C-9765C310CF8D}" presName="spacing" presStyleCnt="0"/>
      <dgm:spPr/>
    </dgm:pt>
    <dgm:pt modelId="{0287AF0E-795F-407A-A2F0-B278D9A64FA4}" type="pres">
      <dgm:prSet presAssocID="{6D679700-69DE-4CE1-861A-19A897903ADA}" presName="composite" presStyleCnt="0"/>
      <dgm:spPr/>
    </dgm:pt>
    <dgm:pt modelId="{2EFE995D-58D0-4E4C-A0A1-B044A2C5D87F}" type="pres">
      <dgm:prSet presAssocID="{6D679700-69DE-4CE1-861A-19A897903ADA}" presName="imgShp" presStyleLbl="fgImgPlace1" presStyleIdx="4" presStyleCnt="10"/>
      <dgm:spPr/>
    </dgm:pt>
    <dgm:pt modelId="{081A5FBE-23AE-495D-B75A-D7274359D0B8}" type="pres">
      <dgm:prSet presAssocID="{6D679700-69DE-4CE1-861A-19A897903ADA}" presName="txShp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41E3CE-349A-4797-920B-B354828BBC6A}" type="pres">
      <dgm:prSet presAssocID="{7EA10B62-31D1-490B-BB39-BA964C445D89}" presName="spacing" presStyleCnt="0"/>
      <dgm:spPr/>
    </dgm:pt>
    <dgm:pt modelId="{C55DE783-114E-4DB6-8C59-C5B5DA22B418}" type="pres">
      <dgm:prSet presAssocID="{07C79A6F-CD2D-43C4-BB44-D514EBF639DB}" presName="composite" presStyleCnt="0"/>
      <dgm:spPr/>
    </dgm:pt>
    <dgm:pt modelId="{27CFE420-1BCE-4765-B672-9D7C4499246F}" type="pres">
      <dgm:prSet presAssocID="{07C79A6F-CD2D-43C4-BB44-D514EBF639DB}" presName="imgShp" presStyleLbl="fgImgPlace1" presStyleIdx="5" presStyleCnt="10"/>
      <dgm:spPr/>
    </dgm:pt>
    <dgm:pt modelId="{3F6977E2-EB24-4155-B3C2-F2825DAC3131}" type="pres">
      <dgm:prSet presAssocID="{07C79A6F-CD2D-43C4-BB44-D514EBF639DB}" presName="txShp" presStyleLbl="node1" presStyleIdx="5" presStyleCnt="10" custScaleY="143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832488-A813-444B-B96C-C18C8A477EBD}" type="pres">
      <dgm:prSet presAssocID="{B2A49761-83B5-4649-981C-A2390C7F9439}" presName="spacing" presStyleCnt="0"/>
      <dgm:spPr/>
    </dgm:pt>
    <dgm:pt modelId="{847FED8E-D25E-4944-B28B-2B21CF38E1B2}" type="pres">
      <dgm:prSet presAssocID="{D5D8FDB9-7D5D-404F-B91F-7C60212DFAB7}" presName="composite" presStyleCnt="0"/>
      <dgm:spPr/>
    </dgm:pt>
    <dgm:pt modelId="{903D2F12-9BED-4541-B2CF-AD14548B1EBA}" type="pres">
      <dgm:prSet presAssocID="{D5D8FDB9-7D5D-404F-B91F-7C60212DFAB7}" presName="imgShp" presStyleLbl="fgImgPlace1" presStyleIdx="6" presStyleCnt="10"/>
      <dgm:spPr/>
    </dgm:pt>
    <dgm:pt modelId="{C7AF1824-EFDB-43DE-BE27-AA257A2CE72A}" type="pres">
      <dgm:prSet presAssocID="{D5D8FDB9-7D5D-404F-B91F-7C60212DFAB7}" presName="txShp" presStyleLbl="node1" presStyleIdx="6" presStyleCnt="10" custScaleY="143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D4BAF-F9CD-4C65-9304-747AE8824A78}" type="pres">
      <dgm:prSet presAssocID="{6BCE848D-0764-41E2-AF47-70D355A4B056}" presName="spacing" presStyleCnt="0"/>
      <dgm:spPr/>
    </dgm:pt>
    <dgm:pt modelId="{69FA966A-AE35-4B63-90CD-2B2B7A72AA01}" type="pres">
      <dgm:prSet presAssocID="{A5252F07-0C2A-4520-8BEE-8C0218391592}" presName="composite" presStyleCnt="0"/>
      <dgm:spPr/>
    </dgm:pt>
    <dgm:pt modelId="{5280C684-DEE3-4FB6-811D-843093F4BBD1}" type="pres">
      <dgm:prSet presAssocID="{A5252F07-0C2A-4520-8BEE-8C0218391592}" presName="imgShp" presStyleLbl="fgImgPlace1" presStyleIdx="7" presStyleCnt="10"/>
      <dgm:spPr/>
    </dgm:pt>
    <dgm:pt modelId="{FDBE88FC-FF86-405F-8FE6-68267B056E8B}" type="pres">
      <dgm:prSet presAssocID="{A5252F07-0C2A-4520-8BEE-8C0218391592}" presName="txShp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D2DF1E-ACA2-484A-94DC-8226B8E2CE94}" type="pres">
      <dgm:prSet presAssocID="{D849F733-F919-41E6-A888-1C06AAD84502}" presName="spacing" presStyleCnt="0"/>
      <dgm:spPr/>
    </dgm:pt>
    <dgm:pt modelId="{D59F628E-3054-4329-A3BA-E07C4FAEC4FD}" type="pres">
      <dgm:prSet presAssocID="{05D4D7D5-1E72-41BC-81EA-B8209F2D8BDE}" presName="composite" presStyleCnt="0"/>
      <dgm:spPr/>
    </dgm:pt>
    <dgm:pt modelId="{B818DAE7-BE5A-4230-A7FC-2CD7C1A4F79C}" type="pres">
      <dgm:prSet presAssocID="{05D4D7D5-1E72-41BC-81EA-B8209F2D8BDE}" presName="imgShp" presStyleLbl="fgImgPlace1" presStyleIdx="8" presStyleCnt="10"/>
      <dgm:spPr/>
    </dgm:pt>
    <dgm:pt modelId="{74D65158-E118-4076-A521-713F043D3D76}" type="pres">
      <dgm:prSet presAssocID="{05D4D7D5-1E72-41BC-81EA-B8209F2D8BDE}" presName="txShp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080B41-9261-4D5B-A26A-92293118C4B6}" type="pres">
      <dgm:prSet presAssocID="{9CB53EF8-93E1-41C8-8001-4BCC93A39201}" presName="spacing" presStyleCnt="0"/>
      <dgm:spPr/>
    </dgm:pt>
    <dgm:pt modelId="{A730F55D-5EBA-4429-BAF3-28E8FD96D4C6}" type="pres">
      <dgm:prSet presAssocID="{BD8E12D0-17D1-4807-8D61-9F1E0B945F44}" presName="composite" presStyleCnt="0"/>
      <dgm:spPr/>
    </dgm:pt>
    <dgm:pt modelId="{ADFE225A-39DB-466E-A9D8-75115C84AA34}" type="pres">
      <dgm:prSet presAssocID="{BD8E12D0-17D1-4807-8D61-9F1E0B945F44}" presName="imgShp" presStyleLbl="fgImgPlace1" presStyleIdx="9" presStyleCnt="10"/>
      <dgm:spPr/>
    </dgm:pt>
    <dgm:pt modelId="{6545FBAA-1639-40D0-9857-E3FA3B1A2092}" type="pres">
      <dgm:prSet presAssocID="{BD8E12D0-17D1-4807-8D61-9F1E0B945F44}" presName="txShp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1261E1-E6B7-4426-8C61-8AE4A67CCAE4}" srcId="{2E6B4344-C663-4310-8D3B-BC7139B3065B}" destId="{05D4D7D5-1E72-41BC-81EA-B8209F2D8BDE}" srcOrd="8" destOrd="0" parTransId="{2128E492-C946-4D3F-9BDB-0712A1C75F3B}" sibTransId="{9CB53EF8-93E1-41C8-8001-4BCC93A39201}"/>
    <dgm:cxn modelId="{F3AB5C2D-E380-4B25-A321-417125FCC6A0}" srcId="{2E6B4344-C663-4310-8D3B-BC7139B3065B}" destId="{89310BBF-3270-43C5-94D1-DA9CBCC9D03C}" srcOrd="1" destOrd="0" parTransId="{AF92D8B2-5A7D-46BA-B44C-3773739A54D9}" sibTransId="{0A0634D1-170F-4FE3-9491-73EC97972AC9}"/>
    <dgm:cxn modelId="{9F5F3169-3177-475E-8E37-B400C3BF95C8}" type="presOf" srcId="{2E6B4344-C663-4310-8D3B-BC7139B3065B}" destId="{CA05D2AD-8765-4EAF-9C3A-4C459B0BD70B}" srcOrd="0" destOrd="0" presId="urn:microsoft.com/office/officeart/2005/8/layout/vList3"/>
    <dgm:cxn modelId="{1FC9881F-F643-4FD3-A998-CB255BC9C092}" type="presOf" srcId="{89F7A9DB-A763-413B-992C-AA2A0A1727FF}" destId="{88D52AD1-B0D0-474F-83C0-E028BFB405D4}" srcOrd="0" destOrd="0" presId="urn:microsoft.com/office/officeart/2005/8/layout/vList3"/>
    <dgm:cxn modelId="{89DF9665-8DC8-4C44-89FE-2CB522A9535C}" type="presOf" srcId="{0AC3B571-94FD-4FA2-B06E-BC03A3DA45F9}" destId="{E2EBFD5C-84BA-454A-A1B9-1AC3DF5D7E57}" srcOrd="0" destOrd="0" presId="urn:microsoft.com/office/officeart/2005/8/layout/vList3"/>
    <dgm:cxn modelId="{BC75C1BF-8793-4BC3-BCAC-386F91815595}" type="presOf" srcId="{A5252F07-0C2A-4520-8BEE-8C0218391592}" destId="{FDBE88FC-FF86-405F-8FE6-68267B056E8B}" srcOrd="0" destOrd="0" presId="urn:microsoft.com/office/officeart/2005/8/layout/vList3"/>
    <dgm:cxn modelId="{5EE9255F-033B-4BDC-891C-46C2DF0D7EE5}" srcId="{2E6B4344-C663-4310-8D3B-BC7139B3065B}" destId="{A5252F07-0C2A-4520-8BEE-8C0218391592}" srcOrd="7" destOrd="0" parTransId="{0CFD3AE3-145C-4850-8D72-696CC73844A2}" sibTransId="{D849F733-F919-41E6-A888-1C06AAD84502}"/>
    <dgm:cxn modelId="{59089935-55F9-4AC3-95B9-1CCB5D488473}" srcId="{2E6B4344-C663-4310-8D3B-BC7139B3065B}" destId="{07C79A6F-CD2D-43C4-BB44-D514EBF639DB}" srcOrd="5" destOrd="0" parTransId="{C421D708-45DD-40F9-A8D7-62DF3D54755F}" sibTransId="{B2A49761-83B5-4649-981C-A2390C7F9439}"/>
    <dgm:cxn modelId="{64E31B0F-8F66-4914-BEBA-C8638A8E5865}" srcId="{2E6B4344-C663-4310-8D3B-BC7139B3065B}" destId="{6D679700-69DE-4CE1-861A-19A897903ADA}" srcOrd="4" destOrd="0" parTransId="{61F0DF50-E833-4131-9586-4C90E00B291F}" sibTransId="{7EA10B62-31D1-490B-BB39-BA964C445D89}"/>
    <dgm:cxn modelId="{99BC4E79-BF67-4453-87AC-10C6EE257650}" type="presOf" srcId="{BD8E12D0-17D1-4807-8D61-9F1E0B945F44}" destId="{6545FBAA-1639-40D0-9857-E3FA3B1A2092}" srcOrd="0" destOrd="0" presId="urn:microsoft.com/office/officeart/2005/8/layout/vList3"/>
    <dgm:cxn modelId="{6E01772F-18BE-4287-A1B1-61D3E813D3CB}" srcId="{2E6B4344-C663-4310-8D3B-BC7139B3065B}" destId="{D5D8FDB9-7D5D-404F-B91F-7C60212DFAB7}" srcOrd="6" destOrd="0" parTransId="{BB2A08C1-ACA9-49D1-B18B-7D48C8BCF5BE}" sibTransId="{6BCE848D-0764-41E2-AF47-70D355A4B056}"/>
    <dgm:cxn modelId="{0F35EE8B-0B84-4BC3-A065-DDBBB25AF36B}" type="presOf" srcId="{AE70697E-57FB-43C5-A6DE-C9157294E816}" destId="{AD614D47-E990-450B-BC65-2FE11544E12C}" srcOrd="0" destOrd="0" presId="urn:microsoft.com/office/officeart/2005/8/layout/vList3"/>
    <dgm:cxn modelId="{32B5C234-CC0B-476D-862D-F15D4F40F27F}" srcId="{2E6B4344-C663-4310-8D3B-BC7139B3065B}" destId="{0AC3B571-94FD-4FA2-B06E-BC03A3DA45F9}" srcOrd="3" destOrd="0" parTransId="{0AEEF4DB-F6DC-4DF5-9309-F8260C4AEBB9}" sibTransId="{4DD90210-D615-4611-903C-9765C310CF8D}"/>
    <dgm:cxn modelId="{FCC4CB40-30E6-48DE-9352-F460575DA670}" srcId="{2E6B4344-C663-4310-8D3B-BC7139B3065B}" destId="{AE70697E-57FB-43C5-A6DE-C9157294E816}" srcOrd="2" destOrd="0" parTransId="{EBC361A1-36F1-4C34-B06B-F5ADB2B27933}" sibTransId="{CD47737D-23DD-4750-A192-5440A89FC7E4}"/>
    <dgm:cxn modelId="{8CAE09B1-46D5-4DAA-B8B4-872B062574A1}" srcId="{2E6B4344-C663-4310-8D3B-BC7139B3065B}" destId="{BD8E12D0-17D1-4807-8D61-9F1E0B945F44}" srcOrd="9" destOrd="0" parTransId="{20052205-F8E0-4A3B-82E3-F62B65763A29}" sibTransId="{C3D6E0BC-6830-434C-BF06-A7390234ABFC}"/>
    <dgm:cxn modelId="{68395DBB-4138-4659-9280-D19238CD276C}" srcId="{2E6B4344-C663-4310-8D3B-BC7139B3065B}" destId="{89F7A9DB-A763-413B-992C-AA2A0A1727FF}" srcOrd="0" destOrd="0" parTransId="{F2DC1846-A6A6-4132-8865-86D46ADD196A}" sibTransId="{955CE594-C59E-4993-BE85-CFDFB8BBFAEF}"/>
    <dgm:cxn modelId="{DF2E74FD-0C38-4B89-BD27-765CE924A881}" type="presOf" srcId="{05D4D7D5-1E72-41BC-81EA-B8209F2D8BDE}" destId="{74D65158-E118-4076-A521-713F043D3D76}" srcOrd="0" destOrd="0" presId="urn:microsoft.com/office/officeart/2005/8/layout/vList3"/>
    <dgm:cxn modelId="{B2CC8EEB-08F3-453F-AC7E-38355EE69366}" type="presOf" srcId="{D5D8FDB9-7D5D-404F-B91F-7C60212DFAB7}" destId="{C7AF1824-EFDB-43DE-BE27-AA257A2CE72A}" srcOrd="0" destOrd="0" presId="urn:microsoft.com/office/officeart/2005/8/layout/vList3"/>
    <dgm:cxn modelId="{D5200D17-0C0A-467B-923D-DB05D32271F0}" type="presOf" srcId="{07C79A6F-CD2D-43C4-BB44-D514EBF639DB}" destId="{3F6977E2-EB24-4155-B3C2-F2825DAC3131}" srcOrd="0" destOrd="0" presId="urn:microsoft.com/office/officeart/2005/8/layout/vList3"/>
    <dgm:cxn modelId="{0FD4A95D-69DB-46AC-97F9-2108EB450495}" type="presOf" srcId="{6D679700-69DE-4CE1-861A-19A897903ADA}" destId="{081A5FBE-23AE-495D-B75A-D7274359D0B8}" srcOrd="0" destOrd="0" presId="urn:microsoft.com/office/officeart/2005/8/layout/vList3"/>
    <dgm:cxn modelId="{F447E046-EE3C-4331-B48E-2A0A8D07182C}" type="presOf" srcId="{89310BBF-3270-43C5-94D1-DA9CBCC9D03C}" destId="{F1339FEA-7ED2-431E-B5B8-19CB97878A8A}" srcOrd="0" destOrd="0" presId="urn:microsoft.com/office/officeart/2005/8/layout/vList3"/>
    <dgm:cxn modelId="{2D1B2858-D00B-45E6-838A-6D2EDD57E5B1}" type="presParOf" srcId="{CA05D2AD-8765-4EAF-9C3A-4C459B0BD70B}" destId="{CB40A882-B103-48B9-A252-B0831DCB36D1}" srcOrd="0" destOrd="0" presId="urn:microsoft.com/office/officeart/2005/8/layout/vList3"/>
    <dgm:cxn modelId="{1FCA8951-156A-4C28-A5AF-DE1E364AE2E5}" type="presParOf" srcId="{CB40A882-B103-48B9-A252-B0831DCB36D1}" destId="{06AA1095-F781-4706-9459-0D084CFD6A92}" srcOrd="0" destOrd="0" presId="urn:microsoft.com/office/officeart/2005/8/layout/vList3"/>
    <dgm:cxn modelId="{7887C7FD-1665-4610-871B-1723FB9C0AA9}" type="presParOf" srcId="{CB40A882-B103-48B9-A252-B0831DCB36D1}" destId="{88D52AD1-B0D0-474F-83C0-E028BFB405D4}" srcOrd="1" destOrd="0" presId="urn:microsoft.com/office/officeart/2005/8/layout/vList3"/>
    <dgm:cxn modelId="{478DD1BD-FC13-48C6-99ED-B8C4DF50A521}" type="presParOf" srcId="{CA05D2AD-8765-4EAF-9C3A-4C459B0BD70B}" destId="{2E14A6EC-8F3C-4899-9CB9-F7DCAB7F6659}" srcOrd="1" destOrd="0" presId="urn:microsoft.com/office/officeart/2005/8/layout/vList3"/>
    <dgm:cxn modelId="{816FD5CB-7216-4594-AB53-830E56DED5C1}" type="presParOf" srcId="{CA05D2AD-8765-4EAF-9C3A-4C459B0BD70B}" destId="{892393DA-2881-48AF-B851-9B5E31A6E02A}" srcOrd="2" destOrd="0" presId="urn:microsoft.com/office/officeart/2005/8/layout/vList3"/>
    <dgm:cxn modelId="{304C891B-2327-44AD-A2F6-99BFAE971E5C}" type="presParOf" srcId="{892393DA-2881-48AF-B851-9B5E31A6E02A}" destId="{8218A11A-FE89-4B8B-AD03-186A157D68DE}" srcOrd="0" destOrd="0" presId="urn:microsoft.com/office/officeart/2005/8/layout/vList3"/>
    <dgm:cxn modelId="{ABC00B12-EDF2-471E-A75E-C7C123F47A07}" type="presParOf" srcId="{892393DA-2881-48AF-B851-9B5E31A6E02A}" destId="{F1339FEA-7ED2-431E-B5B8-19CB97878A8A}" srcOrd="1" destOrd="0" presId="urn:microsoft.com/office/officeart/2005/8/layout/vList3"/>
    <dgm:cxn modelId="{25BFB919-27C6-40A3-8BC0-56A4F67678CA}" type="presParOf" srcId="{CA05D2AD-8765-4EAF-9C3A-4C459B0BD70B}" destId="{4A5C0004-9F86-438D-8E16-9A4D9CB1C2F2}" srcOrd="3" destOrd="0" presId="urn:microsoft.com/office/officeart/2005/8/layout/vList3"/>
    <dgm:cxn modelId="{55959034-E21E-4E5B-9F7B-EC925CF3C862}" type="presParOf" srcId="{CA05D2AD-8765-4EAF-9C3A-4C459B0BD70B}" destId="{8197E31C-A4A7-4FD5-AE50-C26F080D4E84}" srcOrd="4" destOrd="0" presId="urn:microsoft.com/office/officeart/2005/8/layout/vList3"/>
    <dgm:cxn modelId="{719065C4-7942-4F79-BC0E-9D68640354CA}" type="presParOf" srcId="{8197E31C-A4A7-4FD5-AE50-C26F080D4E84}" destId="{A08D32B9-A017-4674-B490-460A9BC6E58C}" srcOrd="0" destOrd="0" presId="urn:microsoft.com/office/officeart/2005/8/layout/vList3"/>
    <dgm:cxn modelId="{E7A50C88-CFCA-4895-BDCB-B7C9CDC6C6D1}" type="presParOf" srcId="{8197E31C-A4A7-4FD5-AE50-C26F080D4E84}" destId="{AD614D47-E990-450B-BC65-2FE11544E12C}" srcOrd="1" destOrd="0" presId="urn:microsoft.com/office/officeart/2005/8/layout/vList3"/>
    <dgm:cxn modelId="{30177C97-202F-4ECB-8D5A-148C85F3FB50}" type="presParOf" srcId="{CA05D2AD-8765-4EAF-9C3A-4C459B0BD70B}" destId="{D9EBBECE-85B2-46BE-A60A-46EA8E3D5B91}" srcOrd="5" destOrd="0" presId="urn:microsoft.com/office/officeart/2005/8/layout/vList3"/>
    <dgm:cxn modelId="{B617A1CE-412E-45CC-B92E-8FC2218A546F}" type="presParOf" srcId="{CA05D2AD-8765-4EAF-9C3A-4C459B0BD70B}" destId="{6EFD2DBE-2AC7-41E8-8880-50E63FFAE775}" srcOrd="6" destOrd="0" presId="urn:microsoft.com/office/officeart/2005/8/layout/vList3"/>
    <dgm:cxn modelId="{969DA3BA-BFFC-45AD-A762-B48FDBAD5A77}" type="presParOf" srcId="{6EFD2DBE-2AC7-41E8-8880-50E63FFAE775}" destId="{FFE504DC-A70B-4B87-BA0C-684CF73E423D}" srcOrd="0" destOrd="0" presId="urn:microsoft.com/office/officeart/2005/8/layout/vList3"/>
    <dgm:cxn modelId="{0E0211F4-627F-4B56-8D05-2A8D31CDA084}" type="presParOf" srcId="{6EFD2DBE-2AC7-41E8-8880-50E63FFAE775}" destId="{E2EBFD5C-84BA-454A-A1B9-1AC3DF5D7E57}" srcOrd="1" destOrd="0" presId="urn:microsoft.com/office/officeart/2005/8/layout/vList3"/>
    <dgm:cxn modelId="{E8A63601-5A41-4482-88C7-86C04AEE745C}" type="presParOf" srcId="{CA05D2AD-8765-4EAF-9C3A-4C459B0BD70B}" destId="{A1D82835-035C-4F88-A5C8-4AA6AF36489C}" srcOrd="7" destOrd="0" presId="urn:microsoft.com/office/officeart/2005/8/layout/vList3"/>
    <dgm:cxn modelId="{AB8E90C7-D41F-4565-A97E-24B56F866266}" type="presParOf" srcId="{CA05D2AD-8765-4EAF-9C3A-4C459B0BD70B}" destId="{0287AF0E-795F-407A-A2F0-B278D9A64FA4}" srcOrd="8" destOrd="0" presId="urn:microsoft.com/office/officeart/2005/8/layout/vList3"/>
    <dgm:cxn modelId="{ADC9C31D-ECC2-4431-B87D-9E99233C1386}" type="presParOf" srcId="{0287AF0E-795F-407A-A2F0-B278D9A64FA4}" destId="{2EFE995D-58D0-4E4C-A0A1-B044A2C5D87F}" srcOrd="0" destOrd="0" presId="urn:microsoft.com/office/officeart/2005/8/layout/vList3"/>
    <dgm:cxn modelId="{2BB06DC5-5994-4CE9-860C-AFF96757207A}" type="presParOf" srcId="{0287AF0E-795F-407A-A2F0-B278D9A64FA4}" destId="{081A5FBE-23AE-495D-B75A-D7274359D0B8}" srcOrd="1" destOrd="0" presId="urn:microsoft.com/office/officeart/2005/8/layout/vList3"/>
    <dgm:cxn modelId="{EB03B9C9-48B5-4EB2-B2B0-0AAA2715B999}" type="presParOf" srcId="{CA05D2AD-8765-4EAF-9C3A-4C459B0BD70B}" destId="{5C41E3CE-349A-4797-920B-B354828BBC6A}" srcOrd="9" destOrd="0" presId="urn:microsoft.com/office/officeart/2005/8/layout/vList3"/>
    <dgm:cxn modelId="{06F291C6-369A-4717-9C67-46C4441056F5}" type="presParOf" srcId="{CA05D2AD-8765-4EAF-9C3A-4C459B0BD70B}" destId="{C55DE783-114E-4DB6-8C59-C5B5DA22B418}" srcOrd="10" destOrd="0" presId="urn:microsoft.com/office/officeart/2005/8/layout/vList3"/>
    <dgm:cxn modelId="{DE9D0CAE-A54D-41D8-8A27-E41352D7BA7A}" type="presParOf" srcId="{C55DE783-114E-4DB6-8C59-C5B5DA22B418}" destId="{27CFE420-1BCE-4765-B672-9D7C4499246F}" srcOrd="0" destOrd="0" presId="urn:microsoft.com/office/officeart/2005/8/layout/vList3"/>
    <dgm:cxn modelId="{8AF9BBA3-8D35-4190-8ADA-C7FE05DAC372}" type="presParOf" srcId="{C55DE783-114E-4DB6-8C59-C5B5DA22B418}" destId="{3F6977E2-EB24-4155-B3C2-F2825DAC3131}" srcOrd="1" destOrd="0" presId="urn:microsoft.com/office/officeart/2005/8/layout/vList3"/>
    <dgm:cxn modelId="{A8E514BC-FF0F-4379-B02A-6603818D24DB}" type="presParOf" srcId="{CA05D2AD-8765-4EAF-9C3A-4C459B0BD70B}" destId="{99832488-A813-444B-B96C-C18C8A477EBD}" srcOrd="11" destOrd="0" presId="urn:microsoft.com/office/officeart/2005/8/layout/vList3"/>
    <dgm:cxn modelId="{08C395FA-590C-4ABD-A7BD-7FCA61068ABC}" type="presParOf" srcId="{CA05D2AD-8765-4EAF-9C3A-4C459B0BD70B}" destId="{847FED8E-D25E-4944-B28B-2B21CF38E1B2}" srcOrd="12" destOrd="0" presId="urn:microsoft.com/office/officeart/2005/8/layout/vList3"/>
    <dgm:cxn modelId="{CA326397-B3F5-48D7-9774-9E072F71BB25}" type="presParOf" srcId="{847FED8E-D25E-4944-B28B-2B21CF38E1B2}" destId="{903D2F12-9BED-4541-B2CF-AD14548B1EBA}" srcOrd="0" destOrd="0" presId="urn:microsoft.com/office/officeart/2005/8/layout/vList3"/>
    <dgm:cxn modelId="{80D74BDD-FCAB-416B-A126-266AE30C9510}" type="presParOf" srcId="{847FED8E-D25E-4944-B28B-2B21CF38E1B2}" destId="{C7AF1824-EFDB-43DE-BE27-AA257A2CE72A}" srcOrd="1" destOrd="0" presId="urn:microsoft.com/office/officeart/2005/8/layout/vList3"/>
    <dgm:cxn modelId="{65399FFE-12BD-4027-87DA-2FE7AF10D78D}" type="presParOf" srcId="{CA05D2AD-8765-4EAF-9C3A-4C459B0BD70B}" destId="{B22D4BAF-F9CD-4C65-9304-747AE8824A78}" srcOrd="13" destOrd="0" presId="urn:microsoft.com/office/officeart/2005/8/layout/vList3"/>
    <dgm:cxn modelId="{3D67CA25-D53F-4360-91A6-6E302D7147AF}" type="presParOf" srcId="{CA05D2AD-8765-4EAF-9C3A-4C459B0BD70B}" destId="{69FA966A-AE35-4B63-90CD-2B2B7A72AA01}" srcOrd="14" destOrd="0" presId="urn:microsoft.com/office/officeart/2005/8/layout/vList3"/>
    <dgm:cxn modelId="{75752C3C-39D3-4844-8DE6-6623B5D90D8D}" type="presParOf" srcId="{69FA966A-AE35-4B63-90CD-2B2B7A72AA01}" destId="{5280C684-DEE3-4FB6-811D-843093F4BBD1}" srcOrd="0" destOrd="0" presId="urn:microsoft.com/office/officeart/2005/8/layout/vList3"/>
    <dgm:cxn modelId="{5A97B6E4-D1BD-4A80-BF4B-EFEDBC679761}" type="presParOf" srcId="{69FA966A-AE35-4B63-90CD-2B2B7A72AA01}" destId="{FDBE88FC-FF86-405F-8FE6-68267B056E8B}" srcOrd="1" destOrd="0" presId="urn:microsoft.com/office/officeart/2005/8/layout/vList3"/>
    <dgm:cxn modelId="{EEF151DD-E3B9-4AFE-98AB-31F867763C07}" type="presParOf" srcId="{CA05D2AD-8765-4EAF-9C3A-4C459B0BD70B}" destId="{7BD2DF1E-ACA2-484A-94DC-8226B8E2CE94}" srcOrd="15" destOrd="0" presId="urn:microsoft.com/office/officeart/2005/8/layout/vList3"/>
    <dgm:cxn modelId="{3F2EE98F-4B61-4DF4-8388-84C3EBB03DF6}" type="presParOf" srcId="{CA05D2AD-8765-4EAF-9C3A-4C459B0BD70B}" destId="{D59F628E-3054-4329-A3BA-E07C4FAEC4FD}" srcOrd="16" destOrd="0" presId="urn:microsoft.com/office/officeart/2005/8/layout/vList3"/>
    <dgm:cxn modelId="{581A7AC5-F38D-40F5-83C3-F1581C80579A}" type="presParOf" srcId="{D59F628E-3054-4329-A3BA-E07C4FAEC4FD}" destId="{B818DAE7-BE5A-4230-A7FC-2CD7C1A4F79C}" srcOrd="0" destOrd="0" presId="urn:microsoft.com/office/officeart/2005/8/layout/vList3"/>
    <dgm:cxn modelId="{3FE431FE-61A8-4752-8CA2-DA0C95576CFD}" type="presParOf" srcId="{D59F628E-3054-4329-A3BA-E07C4FAEC4FD}" destId="{74D65158-E118-4076-A521-713F043D3D76}" srcOrd="1" destOrd="0" presId="urn:microsoft.com/office/officeart/2005/8/layout/vList3"/>
    <dgm:cxn modelId="{28D197C6-3C58-4BCD-8FA5-D67EA76C7258}" type="presParOf" srcId="{CA05D2AD-8765-4EAF-9C3A-4C459B0BD70B}" destId="{64080B41-9261-4D5B-A26A-92293118C4B6}" srcOrd="17" destOrd="0" presId="urn:microsoft.com/office/officeart/2005/8/layout/vList3"/>
    <dgm:cxn modelId="{8847891E-42FC-43FF-9D7D-D4B53F706BB9}" type="presParOf" srcId="{CA05D2AD-8765-4EAF-9C3A-4C459B0BD70B}" destId="{A730F55D-5EBA-4429-BAF3-28E8FD96D4C6}" srcOrd="18" destOrd="0" presId="urn:microsoft.com/office/officeart/2005/8/layout/vList3"/>
    <dgm:cxn modelId="{3BD41A0B-58FB-40E1-8A55-A2D8A2B8CD41}" type="presParOf" srcId="{A730F55D-5EBA-4429-BAF3-28E8FD96D4C6}" destId="{ADFE225A-39DB-466E-A9D8-75115C84AA34}" srcOrd="0" destOrd="0" presId="urn:microsoft.com/office/officeart/2005/8/layout/vList3"/>
    <dgm:cxn modelId="{0203316B-67F5-4342-8260-22E8DD74F41B}" type="presParOf" srcId="{A730F55D-5EBA-4429-BAF3-28E8FD96D4C6}" destId="{6545FBAA-1639-40D0-9857-E3FA3B1A209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Учёт библиотечного фонда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08161C2F-6694-4C41-A0A4-BEF666B7B8C4}">
      <dgm:prSet phldrT="[Текст]" custT="1"/>
      <dgm:spPr/>
      <dgm:t>
        <a:bodyPr/>
        <a:lstStyle/>
        <a:p>
          <a:pPr rtl="0"/>
          <a:r>
            <a:rPr lang="ru-RU" sz="2200" b="1" dirty="0" smtClean="0"/>
            <a:t>Фонд в целом</a:t>
          </a:r>
          <a:endParaRPr lang="ru-RU" sz="2200" b="1" dirty="0"/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200" b="1"/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200" b="1"/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kumimoji="0" lang="ru-RU" sz="2200" b="1" i="0" u="none" strike="noStrike" cap="none" spc="0" normalizeH="0" baseline="0" noProof="0" dirty="0" smtClean="0">
              <a:ln/>
              <a:effectLst/>
              <a:uLnTx/>
              <a:uFillTx/>
              <a:ea typeface="+mn-ea"/>
              <a:cs typeface="Tahoma" pitchFamily="34" charset="0"/>
            </a:rPr>
            <a:t>По видам документов</a:t>
          </a:r>
          <a:endParaRPr lang="ru-RU" sz="2200" b="1" dirty="0"/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/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/>
        </a:p>
      </dgm:t>
    </dgm:pt>
    <dgm:pt modelId="{D4641DF7-E2A4-473B-B12A-4B8D168DE033}">
      <dgm:prSet phldrT="[Текст]" custT="1"/>
      <dgm:spPr/>
      <dgm:t>
        <a:bodyPr/>
        <a:lstStyle/>
        <a:p>
          <a:pPr rtl="0"/>
          <a:r>
            <a:rPr lang="ru-RU" sz="2200" b="1" dirty="0" smtClean="0"/>
            <a:t>По языку публикации документов</a:t>
          </a:r>
          <a:endParaRPr lang="ru-RU" sz="2200" b="1" dirty="0"/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200" b="1"/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200" b="1"/>
        </a:p>
      </dgm:t>
    </dgm:pt>
    <dgm:pt modelId="{D57CCB11-798B-41BF-9F12-4923CD71AD19}">
      <dgm:prSet phldrT="[Текст]" custT="1"/>
      <dgm:spPr/>
      <dgm:t>
        <a:bodyPr/>
        <a:lstStyle/>
        <a:p>
          <a:pPr rtl="0"/>
          <a:r>
            <a:rPr lang="ru-RU" sz="2200" b="1" dirty="0" smtClean="0"/>
            <a:t>По материальным носителям и формам представления документов</a:t>
          </a:r>
          <a:endParaRPr lang="ru-RU" sz="2200" b="1" dirty="0"/>
        </a:p>
      </dgm:t>
    </dgm:pt>
    <dgm:pt modelId="{ACDEA7AF-E508-4291-BDF4-9A3E8F12764B}" type="sibTrans" cxnId="{D106FCFB-6341-4111-89B5-57C525AD28E2}">
      <dgm:prSet/>
      <dgm:spPr/>
      <dgm:t>
        <a:bodyPr/>
        <a:lstStyle/>
        <a:p>
          <a:endParaRPr lang="ru-RU" sz="2200" b="1"/>
        </a:p>
      </dgm:t>
    </dgm:pt>
    <dgm:pt modelId="{8B4E89F2-CFBE-473C-BAF8-1564B11993CD}" type="parTrans" cxnId="{D106FCFB-6341-4111-89B5-57C525AD28E2}">
      <dgm:prSet custT="1"/>
      <dgm:spPr/>
      <dgm:t>
        <a:bodyPr/>
        <a:lstStyle/>
        <a:p>
          <a:endParaRPr lang="ru-RU" sz="2200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12341" custScaleY="1000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4" custScaleX="171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4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4" custScaleX="171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48205F04-8714-493C-9DAC-E05A6327173F}" type="pres">
      <dgm:prSet presAssocID="{8B4E89F2-CFBE-473C-BAF8-1564B11993CD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40DF7FBB-8ED0-4D3F-83C5-96CF3D287D7B}" type="pres">
      <dgm:prSet presAssocID="{8B4E89F2-CFBE-473C-BAF8-1564B11993CD}" presName="connTx" presStyleLbl="parChTrans1D2" presStyleIdx="2" presStyleCnt="4"/>
      <dgm:spPr/>
      <dgm:t>
        <a:bodyPr/>
        <a:lstStyle/>
        <a:p>
          <a:endParaRPr lang="ru-RU"/>
        </a:p>
      </dgm:t>
    </dgm:pt>
    <dgm:pt modelId="{4EE37E25-AD72-4304-ACF9-E5C19515A510}" type="pres">
      <dgm:prSet presAssocID="{D57CCB11-798B-41BF-9F12-4923CD71AD19}" presName="root2" presStyleCnt="0"/>
      <dgm:spPr/>
      <dgm:t>
        <a:bodyPr/>
        <a:lstStyle/>
        <a:p>
          <a:endParaRPr lang="ru-RU"/>
        </a:p>
      </dgm:t>
    </dgm:pt>
    <dgm:pt modelId="{03314590-45C2-4556-8FC6-4567C4BEBA63}" type="pres">
      <dgm:prSet presAssocID="{D57CCB11-798B-41BF-9F12-4923CD71AD19}" presName="LevelTwoTextNode" presStyleLbl="node2" presStyleIdx="2" presStyleCnt="4" custScaleX="171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88E11-D8B5-4BA4-B91E-735D1A82436A}" type="pres">
      <dgm:prSet presAssocID="{D57CCB11-798B-41BF-9F12-4923CD71AD19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3" presStyleCnt="4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3" presStyleCnt="4" custScaleX="171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</dgm:ptLst>
  <dgm:cxnLst>
    <dgm:cxn modelId="{607705FC-F82F-46D6-AFE4-5892744C9754}" type="presOf" srcId="{D57CCB11-798B-41BF-9F12-4923CD71AD19}" destId="{03314590-45C2-4556-8FC6-4567C4BEBA63}" srcOrd="0" destOrd="0" presId="urn:microsoft.com/office/officeart/2005/8/layout/hierarchy2"/>
    <dgm:cxn modelId="{9697EBF5-58B3-4EB3-98C0-175BC95B62B2}" type="presOf" srcId="{8B4E89F2-CFBE-473C-BAF8-1564B11993CD}" destId="{40DF7FBB-8ED0-4D3F-83C5-96CF3D287D7B}" srcOrd="1" destOrd="0" presId="urn:microsoft.com/office/officeart/2005/8/layout/hierarchy2"/>
    <dgm:cxn modelId="{DF25AE8D-A2F0-4E8B-9720-A9F782696D84}" type="presOf" srcId="{AF4C6105-EAD9-43C6-B9F6-E8CDA55B18B1}" destId="{CBE8B38C-3BE2-4898-94FD-4EE1E7916009}" srcOrd="0" destOrd="0" presId="urn:microsoft.com/office/officeart/2005/8/layout/hierarchy2"/>
    <dgm:cxn modelId="{C0A00335-41B6-4A51-BB63-0ACA5EB4E865}" type="presOf" srcId="{2D1B10F1-E89C-458D-AA28-AC1E1286DC3E}" destId="{4F3CFABF-4946-4AEB-B657-CF944CDD55F8}" srcOrd="0" destOrd="0" presId="urn:microsoft.com/office/officeart/2005/8/layout/hierarchy2"/>
    <dgm:cxn modelId="{7D02265F-1CB5-4051-B03D-02D5D976FF42}" type="presOf" srcId="{9B6ED4B6-EF59-4511-BB07-CF08720023FC}" destId="{FFECB4B5-74CD-4B49-965E-B51ECD7650A1}" srcOrd="1" destOrd="0" presId="urn:microsoft.com/office/officeart/2005/8/layout/hierarchy2"/>
    <dgm:cxn modelId="{3F57D099-B0B4-40B5-A4EA-35BEDF4153D9}" type="presOf" srcId="{9B6ED4B6-EF59-4511-BB07-CF08720023FC}" destId="{F357542D-7A5E-4861-858F-BDA651DBFD45}" srcOrd="0" destOrd="0" presId="urn:microsoft.com/office/officeart/2005/8/layout/hierarchy2"/>
    <dgm:cxn modelId="{22205DB7-78F8-4F27-A35D-A3E2232B4979}" type="presOf" srcId="{ED4DB1F1-99CE-481B-84F9-9A9F8B664E9A}" destId="{6E86EDD2-A6D2-4C59-9086-598DE26F661A}" srcOrd="0" destOrd="0" presId="urn:microsoft.com/office/officeart/2005/8/layout/hierarchy2"/>
    <dgm:cxn modelId="{4D4F5035-E16E-4281-BF3A-4657094A4133}" type="presOf" srcId="{FD9469CA-5746-4013-9D55-DEEC8F5AAFEF}" destId="{295C4BCB-7B71-4323-8133-72404B55C131}" srcOrd="1" destOrd="0" presId="urn:microsoft.com/office/officeart/2005/8/layout/hierarchy2"/>
    <dgm:cxn modelId="{67324BFD-C97F-42A5-A2D6-3C112443199C}" type="presOf" srcId="{8B4E89F2-CFBE-473C-BAF8-1564B11993CD}" destId="{48205F04-8714-493C-9DAC-E05A6327173F}" srcOrd="0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513C652E-F990-4C48-93BD-32A5DC47CB96}" type="presOf" srcId="{08161C2F-6694-4C41-A0A4-BEF666B7B8C4}" destId="{C9818503-8129-4E7B-B43E-9391065FF9BA}" srcOrd="0" destOrd="0" presId="urn:microsoft.com/office/officeart/2005/8/layout/hierarchy2"/>
    <dgm:cxn modelId="{B9EBF8C8-EB04-4200-A63B-430A5A97D839}" type="presOf" srcId="{06DE4F4C-67B9-4FF5-B03A-856A8C58D012}" destId="{33CB049E-5607-43B1-AC17-D0E0421B33F1}" srcOrd="0" destOrd="0" presId="urn:microsoft.com/office/officeart/2005/8/layout/hierarchy2"/>
    <dgm:cxn modelId="{35E45F4B-CF4D-408F-85F9-3CBDC46AF321}" type="presOf" srcId="{D4641DF7-E2A4-473B-B12A-4B8D168DE033}" destId="{DDC417E1-EA80-4E59-A689-2EA52EF7853C}" srcOrd="0" destOrd="0" presId="urn:microsoft.com/office/officeart/2005/8/layout/hierarchy2"/>
    <dgm:cxn modelId="{D106FCFB-6341-4111-89B5-57C525AD28E2}" srcId="{06DE4F4C-67B9-4FF5-B03A-856A8C58D012}" destId="{D57CCB11-798B-41BF-9F12-4923CD71AD19}" srcOrd="2" destOrd="0" parTransId="{8B4E89F2-CFBE-473C-BAF8-1564B11993CD}" sibTransId="{ACDEA7AF-E508-4291-BDF4-9A3E8F12764B}"/>
    <dgm:cxn modelId="{470B0101-F63A-4A1F-839E-4D4FF881616E}" type="presOf" srcId="{FD9469CA-5746-4013-9D55-DEEC8F5AAFEF}" destId="{720742F2-B364-42ED-BC5F-980EE5D85AB8}" srcOrd="0" destOrd="0" presId="urn:microsoft.com/office/officeart/2005/8/layout/hierarchy2"/>
    <dgm:cxn modelId="{5BCD2EFF-D3FE-4DFF-9B3A-DA8552AD1F26}" type="presOf" srcId="{ED4DB1F1-99CE-481B-84F9-9A9F8B664E9A}" destId="{5C09A6DC-0C6D-4F80-AF70-B93DAC79F49B}" srcOrd="1" destOrd="0" presId="urn:microsoft.com/office/officeart/2005/8/layout/hierarchy2"/>
    <dgm:cxn modelId="{6539A67C-B3FE-43C2-A26E-4A256D0AC7DC}" srcId="{06DE4F4C-67B9-4FF5-B03A-856A8C58D012}" destId="{D4641DF7-E2A4-473B-B12A-4B8D168DE033}" srcOrd="3" destOrd="0" parTransId="{9B6ED4B6-EF59-4511-BB07-CF08720023FC}" sibTransId="{FE60217C-DE3E-46C8-A036-E12CCC21B0F0}"/>
    <dgm:cxn modelId="{5E1AA58C-9465-4AB1-A08C-FA31EEDBE62D}" type="presParOf" srcId="{CBE8B38C-3BE2-4898-94FD-4EE1E7916009}" destId="{E8921C89-9109-4235-BC5B-C48208AC9651}" srcOrd="0" destOrd="0" presId="urn:microsoft.com/office/officeart/2005/8/layout/hierarchy2"/>
    <dgm:cxn modelId="{6776F2E6-7AB1-4A7A-A2EA-FA55DFC4E7A4}" type="presParOf" srcId="{E8921C89-9109-4235-BC5B-C48208AC9651}" destId="{33CB049E-5607-43B1-AC17-D0E0421B33F1}" srcOrd="0" destOrd="0" presId="urn:microsoft.com/office/officeart/2005/8/layout/hierarchy2"/>
    <dgm:cxn modelId="{0267331C-9EB9-44A4-BAD7-97F85C93BA2D}" type="presParOf" srcId="{E8921C89-9109-4235-BC5B-C48208AC9651}" destId="{AD8BF351-94B2-479A-8505-D0233987BCEF}" srcOrd="1" destOrd="0" presId="urn:microsoft.com/office/officeart/2005/8/layout/hierarchy2"/>
    <dgm:cxn modelId="{E990CBE4-ABF7-4E2B-9321-279B58AD6D30}" type="presParOf" srcId="{AD8BF351-94B2-479A-8505-D0233987BCEF}" destId="{720742F2-B364-42ED-BC5F-980EE5D85AB8}" srcOrd="0" destOrd="0" presId="urn:microsoft.com/office/officeart/2005/8/layout/hierarchy2"/>
    <dgm:cxn modelId="{F6ECF6E4-DF42-481F-8336-9F0746C9DB46}" type="presParOf" srcId="{720742F2-B364-42ED-BC5F-980EE5D85AB8}" destId="{295C4BCB-7B71-4323-8133-72404B55C131}" srcOrd="0" destOrd="0" presId="urn:microsoft.com/office/officeart/2005/8/layout/hierarchy2"/>
    <dgm:cxn modelId="{A47E4AE1-662B-4435-9798-6F12A47505B3}" type="presParOf" srcId="{AD8BF351-94B2-479A-8505-D0233987BCEF}" destId="{8B805C08-0661-4FB8-818A-DC55B7092D63}" srcOrd="1" destOrd="0" presId="urn:microsoft.com/office/officeart/2005/8/layout/hierarchy2"/>
    <dgm:cxn modelId="{3DD03634-EE8F-447F-9BEA-9D4AD5993491}" type="presParOf" srcId="{8B805C08-0661-4FB8-818A-DC55B7092D63}" destId="{C9818503-8129-4E7B-B43E-9391065FF9BA}" srcOrd="0" destOrd="0" presId="urn:microsoft.com/office/officeart/2005/8/layout/hierarchy2"/>
    <dgm:cxn modelId="{B0BFB514-163F-4ABD-A236-E9EBC9A28CC3}" type="presParOf" srcId="{8B805C08-0661-4FB8-818A-DC55B7092D63}" destId="{5F752ED3-E259-44D1-A0D7-96383320658D}" srcOrd="1" destOrd="0" presId="urn:microsoft.com/office/officeart/2005/8/layout/hierarchy2"/>
    <dgm:cxn modelId="{0E9A6541-8A03-405B-A009-BD42A4E6AE53}" type="presParOf" srcId="{AD8BF351-94B2-479A-8505-D0233987BCEF}" destId="{6E86EDD2-A6D2-4C59-9086-598DE26F661A}" srcOrd="2" destOrd="0" presId="urn:microsoft.com/office/officeart/2005/8/layout/hierarchy2"/>
    <dgm:cxn modelId="{9225AA42-9437-43B2-A72A-37C601006EC7}" type="presParOf" srcId="{6E86EDD2-A6D2-4C59-9086-598DE26F661A}" destId="{5C09A6DC-0C6D-4F80-AF70-B93DAC79F49B}" srcOrd="0" destOrd="0" presId="urn:microsoft.com/office/officeart/2005/8/layout/hierarchy2"/>
    <dgm:cxn modelId="{AE2E4E4E-C8D5-48FB-9239-5E6C36AB17CE}" type="presParOf" srcId="{AD8BF351-94B2-479A-8505-D0233987BCEF}" destId="{8B93E44F-EA0F-4250-A677-F4E9CAD9066A}" srcOrd="3" destOrd="0" presId="urn:microsoft.com/office/officeart/2005/8/layout/hierarchy2"/>
    <dgm:cxn modelId="{E784CED0-14E7-4D99-91F0-B4C37B9FAAA7}" type="presParOf" srcId="{8B93E44F-EA0F-4250-A677-F4E9CAD9066A}" destId="{4F3CFABF-4946-4AEB-B657-CF944CDD55F8}" srcOrd="0" destOrd="0" presId="urn:microsoft.com/office/officeart/2005/8/layout/hierarchy2"/>
    <dgm:cxn modelId="{EA100957-92F2-4B71-95AF-B4E53D01991F}" type="presParOf" srcId="{8B93E44F-EA0F-4250-A677-F4E9CAD9066A}" destId="{6A230CED-1B69-4928-9CBB-28FFFC78BCEB}" srcOrd="1" destOrd="0" presId="urn:microsoft.com/office/officeart/2005/8/layout/hierarchy2"/>
    <dgm:cxn modelId="{3FF17BB4-B1DC-4355-B3DB-41984FAF8611}" type="presParOf" srcId="{AD8BF351-94B2-479A-8505-D0233987BCEF}" destId="{48205F04-8714-493C-9DAC-E05A6327173F}" srcOrd="4" destOrd="0" presId="urn:microsoft.com/office/officeart/2005/8/layout/hierarchy2"/>
    <dgm:cxn modelId="{64AD28A4-027D-458E-8530-2A4619F8DB9E}" type="presParOf" srcId="{48205F04-8714-493C-9DAC-E05A6327173F}" destId="{40DF7FBB-8ED0-4D3F-83C5-96CF3D287D7B}" srcOrd="0" destOrd="0" presId="urn:microsoft.com/office/officeart/2005/8/layout/hierarchy2"/>
    <dgm:cxn modelId="{938423EC-B055-4084-9F61-937145188AB1}" type="presParOf" srcId="{AD8BF351-94B2-479A-8505-D0233987BCEF}" destId="{4EE37E25-AD72-4304-ACF9-E5C19515A510}" srcOrd="5" destOrd="0" presId="urn:microsoft.com/office/officeart/2005/8/layout/hierarchy2"/>
    <dgm:cxn modelId="{06FC3B2C-C9CD-4EFF-88A7-7A1C8CD781B9}" type="presParOf" srcId="{4EE37E25-AD72-4304-ACF9-E5C19515A510}" destId="{03314590-45C2-4556-8FC6-4567C4BEBA63}" srcOrd="0" destOrd="0" presId="urn:microsoft.com/office/officeart/2005/8/layout/hierarchy2"/>
    <dgm:cxn modelId="{64C24BAF-5EA5-457D-B22D-08B402615722}" type="presParOf" srcId="{4EE37E25-AD72-4304-ACF9-E5C19515A510}" destId="{D3D88E11-D8B5-4BA4-B91E-735D1A82436A}" srcOrd="1" destOrd="0" presId="urn:microsoft.com/office/officeart/2005/8/layout/hierarchy2"/>
    <dgm:cxn modelId="{07D50CD0-6F98-45E9-9155-D5A88CFFEEF6}" type="presParOf" srcId="{AD8BF351-94B2-479A-8505-D0233987BCEF}" destId="{F357542D-7A5E-4861-858F-BDA651DBFD45}" srcOrd="6" destOrd="0" presId="urn:microsoft.com/office/officeart/2005/8/layout/hierarchy2"/>
    <dgm:cxn modelId="{68227D64-D358-40E9-8F94-5BC417BA15E8}" type="presParOf" srcId="{F357542D-7A5E-4861-858F-BDA651DBFD45}" destId="{FFECB4B5-74CD-4B49-965E-B51ECD7650A1}" srcOrd="0" destOrd="0" presId="urn:microsoft.com/office/officeart/2005/8/layout/hierarchy2"/>
    <dgm:cxn modelId="{6C6E13EE-19F8-4780-BF63-0325C2F814F9}" type="presParOf" srcId="{AD8BF351-94B2-479A-8505-D0233987BCEF}" destId="{D3514751-AF1A-4980-ABAD-663688A4F3FC}" srcOrd="7" destOrd="0" presId="urn:microsoft.com/office/officeart/2005/8/layout/hierarchy2"/>
    <dgm:cxn modelId="{CCFE8C65-6938-4750-BD4B-795DF3DCA6B8}" type="presParOf" srcId="{D3514751-AF1A-4980-ABAD-663688A4F3FC}" destId="{DDC417E1-EA80-4E59-A689-2EA52EF7853C}" srcOrd="0" destOrd="0" presId="urn:microsoft.com/office/officeart/2005/8/layout/hierarchy2"/>
    <dgm:cxn modelId="{5A446070-B782-4580-B25E-A0DFA746CA02}" type="presParOf" srcId="{D3514751-AF1A-4980-ABAD-663688A4F3FC}" destId="{6BA59973-483C-4ABD-B991-19DFA871206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000" b="1" i="1" dirty="0" smtClean="0">
              <a:latin typeface="Cambria" pitchFamily="18" charset="0"/>
            </a:rPr>
            <a:t>Подсчёт объема СБА библиотеки</a:t>
          </a:r>
          <a:endParaRPr lang="ru-RU" sz="20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08161C2F-6694-4C41-A0A4-BEF666B7B8C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Карточные </a:t>
          </a:r>
          <a:br>
            <a:rPr lang="ru-RU" sz="2000" b="1" dirty="0" smtClean="0">
              <a:effectLst/>
              <a:latin typeface="+mn-lt"/>
            </a:rPr>
          </a:br>
          <a:r>
            <a:rPr lang="ru-RU" sz="2000" b="1" dirty="0" smtClean="0">
              <a:effectLst/>
              <a:latin typeface="+mn-lt"/>
            </a:rPr>
            <a:t>каталоги </a:t>
          </a:r>
          <a:endParaRPr lang="ru-RU" sz="2000" b="1" dirty="0">
            <a:latin typeface="+mn-lt"/>
          </a:endParaRPr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Справочно-библиографические картотеки</a:t>
          </a:r>
          <a:endParaRPr lang="ru-RU" sz="2000" b="1" dirty="0">
            <a:latin typeface="+mn-lt"/>
          </a:endParaRPr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D4641DF7-E2A4-473B-B12A-4B8D168DE033}">
      <dgm:prSet phldrT="[Текст]" custT="1"/>
      <dgm:spPr/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Справочно-библиографические базы данных</a:t>
          </a:r>
          <a:endParaRPr lang="ru-RU" sz="2000" b="1" dirty="0">
            <a:latin typeface="+mn-lt"/>
          </a:endParaRPr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D57CCB11-798B-41BF-9F12-4923CD71AD19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Электронный каталог</a:t>
          </a:r>
          <a:endParaRPr lang="ru-RU" sz="2000" b="1" dirty="0">
            <a:latin typeface="+mn-lt"/>
          </a:endParaRPr>
        </a:p>
      </dgm:t>
    </dgm:pt>
    <dgm:pt modelId="{ACDEA7AF-E508-4291-BDF4-9A3E8F12764B}" type="sibTrans" cxnId="{D106FCFB-6341-4111-89B5-57C525AD28E2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8B4E89F2-CFBE-473C-BAF8-1564B11993CD}" type="parTrans" cxnId="{D106FCFB-6341-4111-89B5-57C525AD28E2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+mn-lt"/>
          </a:endParaRPr>
        </a:p>
      </dgm:t>
    </dgm:pt>
    <dgm:pt modelId="{E202D387-B8CD-4163-9D40-6FDCF253AE3E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каталогов</a:t>
          </a:r>
          <a:endParaRPr lang="ru-RU" sz="1600" b="0" dirty="0">
            <a:latin typeface="+mn-lt"/>
          </a:endParaRPr>
        </a:p>
      </dgm:t>
    </dgm:pt>
    <dgm:pt modelId="{653A32E7-4BF1-46FB-9F19-40736BC5B327}" type="parTrans" cxnId="{A579C6D4-CF7A-4439-BDF7-9B1F47B819A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978939F8-E204-4A85-AD8E-41B12E35BDA6}" type="sibTrans" cxnId="{A579C6D4-CF7A-4439-BDF7-9B1F47B819A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6ECEC5D6-B68A-4B1E-9CB6-2D116FBBF0B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БЗ</a:t>
          </a:r>
          <a:endParaRPr lang="ru-RU" sz="1600" b="0" dirty="0">
            <a:latin typeface="+mn-lt"/>
          </a:endParaRPr>
        </a:p>
      </dgm:t>
    </dgm:pt>
    <dgm:pt modelId="{5E5386E9-ED85-49E2-B0DF-126AF5AA0682}" type="parTrans" cxnId="{5AEA9B58-07C0-4068-85BC-9C62A868A5FE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1B6E1A72-3371-41A2-B6E3-B254CC3909C7}" type="sibTrans" cxnId="{5AEA9B58-07C0-4068-85BC-9C62A868A5FE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7D125CDB-08AE-4F9A-A5EB-E3DE5F19FB19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 число картотек</a:t>
          </a:r>
          <a:endParaRPr lang="ru-RU" sz="1600" b="0" dirty="0">
            <a:latin typeface="+mn-lt"/>
          </a:endParaRPr>
        </a:p>
      </dgm:t>
    </dgm:pt>
    <dgm:pt modelId="{468F4367-A115-47CB-A4A9-2BB26165B5F5}" type="parTrans" cxnId="{3C4FAE4D-CEF5-4FAB-A72D-D3DF3B2785FD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2177F162-EBF3-4946-B11E-10F0BB393EB4}" type="sibTrans" cxnId="{3C4FAE4D-CEF5-4FAB-A72D-D3DF3B2785FD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246DF5C3-80AE-4682-9AEA-D64C8C7C0622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число карточек</a:t>
          </a:r>
          <a:endParaRPr lang="ru-RU" sz="1600" b="0" dirty="0">
            <a:latin typeface="+mn-lt"/>
          </a:endParaRPr>
        </a:p>
      </dgm:t>
    </dgm:pt>
    <dgm:pt modelId="{9BA3CD51-F193-461E-8EBB-6B57641E320A}" type="parTrans" cxnId="{2C94438A-1C95-4A12-B965-DAFE2E632DA1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45AC651E-AD96-44AE-8A3B-49C57A7E74AB}" type="sibTrans" cxnId="{2C94438A-1C95-4A12-B965-DAFE2E632DA1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D2660831-6601-4A52-BF4E-D8F5D513034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БЗ, </a:t>
          </a:r>
          <a:br>
            <a:rPr lang="ru-RU" sz="1600" dirty="0" smtClean="0">
              <a:effectLst/>
              <a:latin typeface="+mn-lt"/>
            </a:rPr>
          </a:br>
          <a:r>
            <a:rPr lang="ru-RU" sz="1600" dirty="0" smtClean="0">
              <a:effectLst/>
              <a:latin typeface="+mn-lt"/>
            </a:rPr>
            <a:t>созданных самостоятельно </a:t>
          </a:r>
          <a:endParaRPr lang="ru-RU" sz="1600" b="0" dirty="0">
            <a:latin typeface="+mn-lt"/>
          </a:endParaRPr>
        </a:p>
      </dgm:t>
    </dgm:pt>
    <dgm:pt modelId="{41F68F27-C1A9-4DBA-BA35-812C415A8989}" type="parTrans" cxnId="{6015D815-A868-40BE-A4C8-DD36CEB781C6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4D585057-120F-46C2-A044-9D7C8F4D9FFA}" type="sibTrans" cxnId="{6015D815-A868-40BE-A4C8-DD36CEB781C6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5D4393B7-C33C-489A-BDBE-65C97E13B03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БЗ, </a:t>
          </a:r>
          <a:br>
            <a:rPr lang="ru-RU" sz="1600" dirty="0" smtClean="0">
              <a:effectLst/>
              <a:latin typeface="+mn-lt"/>
            </a:rPr>
          </a:br>
          <a:r>
            <a:rPr lang="ru-RU" sz="1600" dirty="0" smtClean="0">
              <a:effectLst/>
              <a:latin typeface="+mn-lt"/>
            </a:rPr>
            <a:t>загруженных из других систем</a:t>
          </a:r>
          <a:endParaRPr lang="ru-RU" sz="1600" b="0" dirty="0">
            <a:latin typeface="+mn-lt"/>
          </a:endParaRPr>
        </a:p>
      </dgm:t>
    </dgm:pt>
    <dgm:pt modelId="{AB4283C4-FCAE-440B-AD47-663C8D55E899}" type="parTrans" cxnId="{8B36FBFA-6F0F-4C36-9DE7-3BE0A488570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804DCD8A-C143-4922-AE46-A25443A6D2CE}" type="sibTrans" cxnId="{8B36FBFA-6F0F-4C36-9DE7-3BE0A488570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F7C1F680-22E9-4DF6-B60F-8BA2223D4408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БЗ, </a:t>
          </a:r>
          <a:br>
            <a:rPr lang="ru-RU" sz="1600" dirty="0" smtClean="0">
              <a:effectLst/>
              <a:latin typeface="+mn-lt"/>
            </a:rPr>
          </a:br>
          <a:r>
            <a:rPr lang="ru-RU" sz="1600" dirty="0" smtClean="0">
              <a:effectLst/>
              <a:latin typeface="+mn-lt"/>
            </a:rPr>
            <a:t>выгруженных в другие системы</a:t>
          </a:r>
          <a:endParaRPr lang="ru-RU" sz="1600" b="0" dirty="0">
            <a:latin typeface="+mn-lt"/>
          </a:endParaRPr>
        </a:p>
      </dgm:t>
    </dgm:pt>
    <dgm:pt modelId="{094289D6-0B6E-4454-BC8A-646FD9E441BE}" type="parTrans" cxnId="{941B0368-A714-492E-B4E1-EC3D8CF23AC8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A2137324-7D83-45F9-8444-F28FA1C2B4BD}" type="sibTrans" cxnId="{941B0368-A714-492E-B4E1-EC3D8CF23AC8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D5497075-F012-42F6-B996-1194914E3C76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БД</a:t>
          </a:r>
          <a:endParaRPr lang="ru-RU" sz="1600" b="0" dirty="0">
            <a:latin typeface="+mn-lt"/>
          </a:endParaRPr>
        </a:p>
      </dgm:t>
    </dgm:pt>
    <dgm:pt modelId="{7FAF6FA3-0F9B-4446-B18E-7E3D21C679F0}" type="parTrans" cxnId="{E5DC8780-A282-4774-A78D-A21878A8E69D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532ECA87-DB68-407E-9340-BF334CCB8B01}" type="sibTrans" cxnId="{E5DC8780-A282-4774-A78D-A21878A8E69D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C7A1562F-8557-408C-9B27-ABC305FEA596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БД собственной генерации</a:t>
          </a:r>
          <a:endParaRPr lang="ru-RU" sz="1600" b="0" dirty="0">
            <a:latin typeface="+mn-lt"/>
          </a:endParaRPr>
        </a:p>
      </dgm:t>
    </dgm:pt>
    <dgm:pt modelId="{074DEF78-5AC3-43BB-8CC7-33ED00D5F4D5}" type="parTrans" cxnId="{B43809D1-FA38-4BF0-9B6E-965775BFEA7B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C640FDA1-5E1E-4786-85EE-9C7640A7AD14}" type="sibTrans" cxnId="{B43809D1-FA38-4BF0-9B6E-965775BFEA7B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E061FFB6-5FB6-486A-942A-C4CAB7075760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БД, поступивших </a:t>
          </a:r>
          <a:br>
            <a:rPr lang="ru-RU" sz="1600" dirty="0" smtClean="0">
              <a:effectLst/>
              <a:latin typeface="+mn-lt"/>
            </a:rPr>
          </a:br>
          <a:r>
            <a:rPr lang="ru-RU" sz="1600" dirty="0" smtClean="0">
              <a:effectLst/>
              <a:latin typeface="+mn-lt"/>
            </a:rPr>
            <a:t>и исключенных за отчетный период</a:t>
          </a:r>
          <a:endParaRPr lang="ru-RU" sz="1600" b="0" dirty="0">
            <a:latin typeface="+mn-lt"/>
          </a:endParaRPr>
        </a:p>
      </dgm:t>
    </dgm:pt>
    <dgm:pt modelId="{32FB7A55-DC57-4B79-ADA4-E5ABE80B8610}" type="parTrans" cxnId="{6F719443-09FA-4A40-9626-08D184BE144A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231587EB-A9A7-4ADA-9DB8-A8A71C27D820}" type="sibTrans" cxnId="{6F719443-09FA-4A40-9626-08D184BE144A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65CC5910-DE34-4AC8-B8CF-C49FEEB420D0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приобретенных БД </a:t>
          </a:r>
          <a:endParaRPr lang="ru-RU" sz="1600" b="0" dirty="0">
            <a:latin typeface="+mn-lt"/>
          </a:endParaRPr>
        </a:p>
      </dgm:t>
    </dgm:pt>
    <dgm:pt modelId="{B95DE267-D8C2-448C-BB33-5249F7B2A902}" type="parTrans" cxnId="{7D8A3235-5F5E-4964-9E91-B615704CC96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47308AE3-8990-4923-8D6F-71889501C582}" type="sibTrans" cxnId="{7D8A3235-5F5E-4964-9E91-B615704CC96F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FCE4D693-9B9C-4164-A525-36408292731C}">
      <dgm:prSet phldrT="[Текст]" custT="1"/>
      <dgm:spPr/>
      <dgm:t>
        <a:bodyPr/>
        <a:lstStyle/>
        <a:p>
          <a:pPr rtl="0"/>
          <a:r>
            <a:rPr lang="ru-RU" sz="1600" dirty="0" smtClean="0">
              <a:effectLst/>
              <a:latin typeface="+mn-lt"/>
            </a:rPr>
            <a:t>количество отредактированных записей в СББД</a:t>
          </a:r>
          <a:endParaRPr lang="ru-RU" sz="1600" b="0" dirty="0">
            <a:latin typeface="+mn-lt"/>
          </a:endParaRPr>
        </a:p>
      </dgm:t>
    </dgm:pt>
    <dgm:pt modelId="{D3EF4C1D-E548-4351-BB0A-F0691ED125D7}" type="parTrans" cxnId="{94D45E6F-40A0-4E5F-8C8C-C077AF886048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A2A450F4-0AF3-4774-BD3E-5F6A59D38192}" type="sibTrans" cxnId="{94D45E6F-40A0-4E5F-8C8C-C077AF886048}">
      <dgm:prSet/>
      <dgm:spPr/>
      <dgm:t>
        <a:bodyPr/>
        <a:lstStyle/>
        <a:p>
          <a:endParaRPr lang="ru-RU">
            <a:solidFill>
              <a:schemeClr val="tx1"/>
            </a:solidFill>
            <a:latin typeface="+mn-lt"/>
          </a:endParaRPr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244475" custScaleY="214495" custLinFactX="-36334" custLinFactNeighborX="-100000" custLinFactNeighborY="67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4" custScaleX="307092" custScaleY="155090" custLinFactNeighborX="-24904" custLinFactNeighborY="369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19F7B332-D76C-46F0-8BD7-E18DC73A65E2}" type="pres">
      <dgm:prSet presAssocID="{653A32E7-4BF1-46FB-9F19-40736BC5B327}" presName="conn2-1" presStyleLbl="parChTrans1D3" presStyleIdx="0" presStyleCnt="12"/>
      <dgm:spPr/>
      <dgm:t>
        <a:bodyPr/>
        <a:lstStyle/>
        <a:p>
          <a:endParaRPr lang="ru-RU"/>
        </a:p>
      </dgm:t>
    </dgm:pt>
    <dgm:pt modelId="{2AA6DEE2-D910-4289-A2E1-C76A99903C6A}" type="pres">
      <dgm:prSet presAssocID="{653A32E7-4BF1-46FB-9F19-40736BC5B327}" presName="connTx" presStyleLbl="parChTrans1D3" presStyleIdx="0" presStyleCnt="12"/>
      <dgm:spPr/>
      <dgm:t>
        <a:bodyPr/>
        <a:lstStyle/>
        <a:p>
          <a:endParaRPr lang="ru-RU"/>
        </a:p>
      </dgm:t>
    </dgm:pt>
    <dgm:pt modelId="{770F7FB3-C995-47C1-8806-77000D9A17AD}" type="pres">
      <dgm:prSet presAssocID="{E202D387-B8CD-4163-9D40-6FDCF253AE3E}" presName="root2" presStyleCnt="0"/>
      <dgm:spPr/>
      <dgm:t>
        <a:bodyPr/>
        <a:lstStyle/>
        <a:p>
          <a:endParaRPr lang="ru-RU"/>
        </a:p>
      </dgm:t>
    </dgm:pt>
    <dgm:pt modelId="{3956ACA6-8323-4CC7-8D36-6E4400D25D7E}" type="pres">
      <dgm:prSet presAssocID="{E202D387-B8CD-4163-9D40-6FDCF253AE3E}" presName="LevelTwoTextNode" presStyleLbl="node3" presStyleIdx="0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386847-B84C-4D25-9555-CF2C7C75F6AD}" type="pres">
      <dgm:prSet presAssocID="{E202D387-B8CD-4163-9D40-6FDCF253AE3E}" presName="level3hierChild" presStyleCnt="0"/>
      <dgm:spPr/>
      <dgm:t>
        <a:bodyPr/>
        <a:lstStyle/>
        <a:p>
          <a:endParaRPr lang="ru-RU"/>
        </a:p>
      </dgm:t>
    </dgm:pt>
    <dgm:pt modelId="{26397460-1632-4A6B-9ED2-E60242CF2501}" type="pres">
      <dgm:prSet presAssocID="{5E5386E9-ED85-49E2-B0DF-126AF5AA0682}" presName="conn2-1" presStyleLbl="parChTrans1D3" presStyleIdx="1" presStyleCnt="12"/>
      <dgm:spPr/>
      <dgm:t>
        <a:bodyPr/>
        <a:lstStyle/>
        <a:p>
          <a:endParaRPr lang="ru-RU"/>
        </a:p>
      </dgm:t>
    </dgm:pt>
    <dgm:pt modelId="{0C5D1EBF-1413-4565-8F5B-D2626F695C62}" type="pres">
      <dgm:prSet presAssocID="{5E5386E9-ED85-49E2-B0DF-126AF5AA0682}" presName="connTx" presStyleLbl="parChTrans1D3" presStyleIdx="1" presStyleCnt="12"/>
      <dgm:spPr/>
      <dgm:t>
        <a:bodyPr/>
        <a:lstStyle/>
        <a:p>
          <a:endParaRPr lang="ru-RU"/>
        </a:p>
      </dgm:t>
    </dgm:pt>
    <dgm:pt modelId="{2A8BC1EF-D4E5-4EA9-86AD-5BFCF92926B3}" type="pres">
      <dgm:prSet presAssocID="{6ECEC5D6-B68A-4B1E-9CB6-2D116FBBF0BD}" presName="root2" presStyleCnt="0"/>
      <dgm:spPr/>
      <dgm:t>
        <a:bodyPr/>
        <a:lstStyle/>
        <a:p>
          <a:endParaRPr lang="ru-RU"/>
        </a:p>
      </dgm:t>
    </dgm:pt>
    <dgm:pt modelId="{86F81466-E7B6-4B9D-9C36-051AD4EE4F59}" type="pres">
      <dgm:prSet presAssocID="{6ECEC5D6-B68A-4B1E-9CB6-2D116FBBF0BD}" presName="LevelTwoTextNode" presStyleLbl="node3" presStyleIdx="1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CCE488-9978-4914-B3BB-0985C06890E2}" type="pres">
      <dgm:prSet presAssocID="{6ECEC5D6-B68A-4B1E-9CB6-2D116FBBF0BD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4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4" custScaleX="307092" custScaleY="240275" custLinFactNeighborX="-24904" custLinFactNeighborY="369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C25251E3-E379-4C3F-B23D-3CABA05D58FB}" type="pres">
      <dgm:prSet presAssocID="{468F4367-A115-47CB-A4A9-2BB26165B5F5}" presName="conn2-1" presStyleLbl="parChTrans1D3" presStyleIdx="2" presStyleCnt="12"/>
      <dgm:spPr/>
      <dgm:t>
        <a:bodyPr/>
        <a:lstStyle/>
        <a:p>
          <a:endParaRPr lang="ru-RU"/>
        </a:p>
      </dgm:t>
    </dgm:pt>
    <dgm:pt modelId="{7D6166C8-3032-4D23-8A74-3682A4E31718}" type="pres">
      <dgm:prSet presAssocID="{468F4367-A115-47CB-A4A9-2BB26165B5F5}" presName="connTx" presStyleLbl="parChTrans1D3" presStyleIdx="2" presStyleCnt="12"/>
      <dgm:spPr/>
      <dgm:t>
        <a:bodyPr/>
        <a:lstStyle/>
        <a:p>
          <a:endParaRPr lang="ru-RU"/>
        </a:p>
      </dgm:t>
    </dgm:pt>
    <dgm:pt modelId="{7D474495-0FC6-4A40-B0C9-599D7C71D3C0}" type="pres">
      <dgm:prSet presAssocID="{7D125CDB-08AE-4F9A-A5EB-E3DE5F19FB19}" presName="root2" presStyleCnt="0"/>
      <dgm:spPr/>
      <dgm:t>
        <a:bodyPr/>
        <a:lstStyle/>
        <a:p>
          <a:endParaRPr lang="ru-RU"/>
        </a:p>
      </dgm:t>
    </dgm:pt>
    <dgm:pt modelId="{83F05AB7-5AC9-4A57-9608-BAA0135BF6B6}" type="pres">
      <dgm:prSet presAssocID="{7D125CDB-08AE-4F9A-A5EB-E3DE5F19FB19}" presName="LevelTwoTextNode" presStyleLbl="node3" presStyleIdx="2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A0EE85-81E9-4006-859B-BF8699AFF895}" type="pres">
      <dgm:prSet presAssocID="{7D125CDB-08AE-4F9A-A5EB-E3DE5F19FB19}" presName="level3hierChild" presStyleCnt="0"/>
      <dgm:spPr/>
      <dgm:t>
        <a:bodyPr/>
        <a:lstStyle/>
        <a:p>
          <a:endParaRPr lang="ru-RU"/>
        </a:p>
      </dgm:t>
    </dgm:pt>
    <dgm:pt modelId="{5C396579-56B7-4F64-9558-29914F7F9671}" type="pres">
      <dgm:prSet presAssocID="{9BA3CD51-F193-461E-8EBB-6B57641E320A}" presName="conn2-1" presStyleLbl="parChTrans1D3" presStyleIdx="3" presStyleCnt="12"/>
      <dgm:spPr/>
      <dgm:t>
        <a:bodyPr/>
        <a:lstStyle/>
        <a:p>
          <a:endParaRPr lang="ru-RU"/>
        </a:p>
      </dgm:t>
    </dgm:pt>
    <dgm:pt modelId="{9110641F-4A4B-4F8D-AC71-19B8C8D2CE7E}" type="pres">
      <dgm:prSet presAssocID="{9BA3CD51-F193-461E-8EBB-6B57641E320A}" presName="connTx" presStyleLbl="parChTrans1D3" presStyleIdx="3" presStyleCnt="12"/>
      <dgm:spPr/>
      <dgm:t>
        <a:bodyPr/>
        <a:lstStyle/>
        <a:p>
          <a:endParaRPr lang="ru-RU"/>
        </a:p>
      </dgm:t>
    </dgm:pt>
    <dgm:pt modelId="{AFD3879C-B4D3-483E-B9A0-E8F34DCB689A}" type="pres">
      <dgm:prSet presAssocID="{246DF5C3-80AE-4682-9AEA-D64C8C7C0622}" presName="root2" presStyleCnt="0"/>
      <dgm:spPr/>
      <dgm:t>
        <a:bodyPr/>
        <a:lstStyle/>
        <a:p>
          <a:endParaRPr lang="ru-RU"/>
        </a:p>
      </dgm:t>
    </dgm:pt>
    <dgm:pt modelId="{F16E455F-DA00-4A9E-BF7F-6FD41986508F}" type="pres">
      <dgm:prSet presAssocID="{246DF5C3-80AE-4682-9AEA-D64C8C7C0622}" presName="LevelTwoTextNode" presStyleLbl="node3" presStyleIdx="3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19DB88-4065-4E66-8312-0D6EFC17D21C}" type="pres">
      <dgm:prSet presAssocID="{246DF5C3-80AE-4682-9AEA-D64C8C7C0622}" presName="level3hierChild" presStyleCnt="0"/>
      <dgm:spPr/>
      <dgm:t>
        <a:bodyPr/>
        <a:lstStyle/>
        <a:p>
          <a:endParaRPr lang="ru-RU"/>
        </a:p>
      </dgm:t>
    </dgm:pt>
    <dgm:pt modelId="{48205F04-8714-493C-9DAC-E05A6327173F}" type="pres">
      <dgm:prSet presAssocID="{8B4E89F2-CFBE-473C-BAF8-1564B11993CD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40DF7FBB-8ED0-4D3F-83C5-96CF3D287D7B}" type="pres">
      <dgm:prSet presAssocID="{8B4E89F2-CFBE-473C-BAF8-1564B11993CD}" presName="connTx" presStyleLbl="parChTrans1D2" presStyleIdx="2" presStyleCnt="4"/>
      <dgm:spPr/>
      <dgm:t>
        <a:bodyPr/>
        <a:lstStyle/>
        <a:p>
          <a:endParaRPr lang="ru-RU"/>
        </a:p>
      </dgm:t>
    </dgm:pt>
    <dgm:pt modelId="{4EE37E25-AD72-4304-ACF9-E5C19515A510}" type="pres">
      <dgm:prSet presAssocID="{D57CCB11-798B-41BF-9F12-4923CD71AD19}" presName="root2" presStyleCnt="0"/>
      <dgm:spPr/>
      <dgm:t>
        <a:bodyPr/>
        <a:lstStyle/>
        <a:p>
          <a:endParaRPr lang="ru-RU"/>
        </a:p>
      </dgm:t>
    </dgm:pt>
    <dgm:pt modelId="{03314590-45C2-4556-8FC6-4567C4BEBA63}" type="pres">
      <dgm:prSet presAssocID="{D57CCB11-798B-41BF-9F12-4923CD71AD19}" presName="LevelTwoTextNode" presStyleLbl="node2" presStyleIdx="2" presStyleCnt="4" custScaleX="307092" custScaleY="257381" custLinFactNeighborX="-24904" custLinFactNeighborY="369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88E11-D8B5-4BA4-B91E-735D1A82436A}" type="pres">
      <dgm:prSet presAssocID="{D57CCB11-798B-41BF-9F12-4923CD71AD19}" presName="level3hierChild" presStyleCnt="0"/>
      <dgm:spPr/>
      <dgm:t>
        <a:bodyPr/>
        <a:lstStyle/>
        <a:p>
          <a:endParaRPr lang="ru-RU"/>
        </a:p>
      </dgm:t>
    </dgm:pt>
    <dgm:pt modelId="{6530D340-E523-4699-A7CE-0EF62C50DFE6}" type="pres">
      <dgm:prSet presAssocID="{41F68F27-C1A9-4DBA-BA35-812C415A8989}" presName="conn2-1" presStyleLbl="parChTrans1D3" presStyleIdx="4" presStyleCnt="12" custScaleX="2000000" custScaleY="245787"/>
      <dgm:spPr/>
      <dgm:t>
        <a:bodyPr/>
        <a:lstStyle/>
        <a:p>
          <a:endParaRPr lang="ru-RU"/>
        </a:p>
      </dgm:t>
    </dgm:pt>
    <dgm:pt modelId="{ADA88794-17F2-4758-9741-BA9D12B7E4F6}" type="pres">
      <dgm:prSet presAssocID="{41F68F27-C1A9-4DBA-BA35-812C415A8989}" presName="connTx" presStyleLbl="parChTrans1D3" presStyleIdx="4" presStyleCnt="12"/>
      <dgm:spPr/>
      <dgm:t>
        <a:bodyPr/>
        <a:lstStyle/>
        <a:p>
          <a:endParaRPr lang="ru-RU"/>
        </a:p>
      </dgm:t>
    </dgm:pt>
    <dgm:pt modelId="{62168319-D890-41F0-9113-D7D7AD5D3313}" type="pres">
      <dgm:prSet presAssocID="{D2660831-6601-4A52-BF4E-D8F5D5130344}" presName="root2" presStyleCnt="0"/>
      <dgm:spPr/>
      <dgm:t>
        <a:bodyPr/>
        <a:lstStyle/>
        <a:p>
          <a:endParaRPr lang="ru-RU"/>
        </a:p>
      </dgm:t>
    </dgm:pt>
    <dgm:pt modelId="{08244A5C-E91B-4C98-9C17-7D292F69A9BF}" type="pres">
      <dgm:prSet presAssocID="{D2660831-6601-4A52-BF4E-D8F5D5130344}" presName="LevelTwoTextNode" presStyleLbl="node3" presStyleIdx="4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91CCE1-23B1-4B1B-AA19-61B201D47BBE}" type="pres">
      <dgm:prSet presAssocID="{D2660831-6601-4A52-BF4E-D8F5D5130344}" presName="level3hierChild" presStyleCnt="0"/>
      <dgm:spPr/>
      <dgm:t>
        <a:bodyPr/>
        <a:lstStyle/>
        <a:p>
          <a:endParaRPr lang="ru-RU"/>
        </a:p>
      </dgm:t>
    </dgm:pt>
    <dgm:pt modelId="{FD714310-8A12-41B1-8CCC-D3BD88D6557C}" type="pres">
      <dgm:prSet presAssocID="{AB4283C4-FCAE-440B-AD47-663C8D55E899}" presName="conn2-1" presStyleLbl="parChTrans1D3" presStyleIdx="5" presStyleCnt="12"/>
      <dgm:spPr/>
      <dgm:t>
        <a:bodyPr/>
        <a:lstStyle/>
        <a:p>
          <a:endParaRPr lang="ru-RU"/>
        </a:p>
      </dgm:t>
    </dgm:pt>
    <dgm:pt modelId="{6D3F32DD-32CC-4ADC-BA03-32CDD71A883D}" type="pres">
      <dgm:prSet presAssocID="{AB4283C4-FCAE-440B-AD47-663C8D55E899}" presName="connTx" presStyleLbl="parChTrans1D3" presStyleIdx="5" presStyleCnt="12"/>
      <dgm:spPr/>
      <dgm:t>
        <a:bodyPr/>
        <a:lstStyle/>
        <a:p>
          <a:endParaRPr lang="ru-RU"/>
        </a:p>
      </dgm:t>
    </dgm:pt>
    <dgm:pt modelId="{E7634572-507C-45E0-9C9B-8EFDD97F8B8F}" type="pres">
      <dgm:prSet presAssocID="{5D4393B7-C33C-489A-BDBE-65C97E13B035}" presName="root2" presStyleCnt="0"/>
      <dgm:spPr/>
      <dgm:t>
        <a:bodyPr/>
        <a:lstStyle/>
        <a:p>
          <a:endParaRPr lang="ru-RU"/>
        </a:p>
      </dgm:t>
    </dgm:pt>
    <dgm:pt modelId="{81C679A9-1942-4DED-B628-EC6E526DBBCF}" type="pres">
      <dgm:prSet presAssocID="{5D4393B7-C33C-489A-BDBE-65C97E13B035}" presName="LevelTwoTextNode" presStyleLbl="node3" presStyleIdx="5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710792-92A2-427A-87E8-839E26ED3A28}" type="pres">
      <dgm:prSet presAssocID="{5D4393B7-C33C-489A-BDBE-65C97E13B035}" presName="level3hierChild" presStyleCnt="0"/>
      <dgm:spPr/>
      <dgm:t>
        <a:bodyPr/>
        <a:lstStyle/>
        <a:p>
          <a:endParaRPr lang="ru-RU"/>
        </a:p>
      </dgm:t>
    </dgm:pt>
    <dgm:pt modelId="{0888DC8F-7917-42D0-9308-A41E73A29D88}" type="pres">
      <dgm:prSet presAssocID="{094289D6-0B6E-4454-BC8A-646FD9E441BE}" presName="conn2-1" presStyleLbl="parChTrans1D3" presStyleIdx="6" presStyleCnt="12"/>
      <dgm:spPr/>
      <dgm:t>
        <a:bodyPr/>
        <a:lstStyle/>
        <a:p>
          <a:endParaRPr lang="ru-RU"/>
        </a:p>
      </dgm:t>
    </dgm:pt>
    <dgm:pt modelId="{80E4CD0D-758D-46FB-B556-CF2F71C3176D}" type="pres">
      <dgm:prSet presAssocID="{094289D6-0B6E-4454-BC8A-646FD9E441BE}" presName="connTx" presStyleLbl="parChTrans1D3" presStyleIdx="6" presStyleCnt="12"/>
      <dgm:spPr/>
      <dgm:t>
        <a:bodyPr/>
        <a:lstStyle/>
        <a:p>
          <a:endParaRPr lang="ru-RU"/>
        </a:p>
      </dgm:t>
    </dgm:pt>
    <dgm:pt modelId="{59E24423-8E22-49BF-A6E0-91FD5C729349}" type="pres">
      <dgm:prSet presAssocID="{F7C1F680-22E9-4DF6-B60F-8BA2223D4408}" presName="root2" presStyleCnt="0"/>
      <dgm:spPr/>
      <dgm:t>
        <a:bodyPr/>
        <a:lstStyle/>
        <a:p>
          <a:endParaRPr lang="ru-RU"/>
        </a:p>
      </dgm:t>
    </dgm:pt>
    <dgm:pt modelId="{3505F4F9-E6A4-45A7-BCDA-C9DAD79CAB4B}" type="pres">
      <dgm:prSet presAssocID="{F7C1F680-22E9-4DF6-B60F-8BA2223D4408}" presName="LevelTwoTextNode" presStyleLbl="node3" presStyleIdx="6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5FAB44-245C-4FDA-95B9-1743327093AB}" type="pres">
      <dgm:prSet presAssocID="{F7C1F680-22E9-4DF6-B60F-8BA2223D4408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3" presStyleCnt="4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3" presStyleCnt="4" custScaleX="307092" custScaleY="257381" custLinFactNeighborX="-24904" custLinFactNeighborY="369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  <dgm:pt modelId="{C5FA6A4F-CAE4-451F-817B-945C12281355}" type="pres">
      <dgm:prSet presAssocID="{7FAF6FA3-0F9B-4446-B18E-7E3D21C679F0}" presName="conn2-1" presStyleLbl="parChTrans1D3" presStyleIdx="7" presStyleCnt="12"/>
      <dgm:spPr/>
      <dgm:t>
        <a:bodyPr/>
        <a:lstStyle/>
        <a:p>
          <a:endParaRPr lang="ru-RU"/>
        </a:p>
      </dgm:t>
    </dgm:pt>
    <dgm:pt modelId="{DFACF04C-7265-4EDB-BD10-1A5D6C29304D}" type="pres">
      <dgm:prSet presAssocID="{7FAF6FA3-0F9B-4446-B18E-7E3D21C679F0}" presName="connTx" presStyleLbl="parChTrans1D3" presStyleIdx="7" presStyleCnt="12"/>
      <dgm:spPr/>
      <dgm:t>
        <a:bodyPr/>
        <a:lstStyle/>
        <a:p>
          <a:endParaRPr lang="ru-RU"/>
        </a:p>
      </dgm:t>
    </dgm:pt>
    <dgm:pt modelId="{AB38FF4D-013D-4871-9D04-BEAE88D0E192}" type="pres">
      <dgm:prSet presAssocID="{D5497075-F012-42F6-B996-1194914E3C76}" presName="root2" presStyleCnt="0"/>
      <dgm:spPr/>
      <dgm:t>
        <a:bodyPr/>
        <a:lstStyle/>
        <a:p>
          <a:endParaRPr lang="ru-RU"/>
        </a:p>
      </dgm:t>
    </dgm:pt>
    <dgm:pt modelId="{C624B2DA-30D6-4A50-88E9-35C3DB77F63F}" type="pres">
      <dgm:prSet presAssocID="{D5497075-F012-42F6-B996-1194914E3C76}" presName="LevelTwoTextNode" presStyleLbl="node3" presStyleIdx="7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F8F4E0-36DC-40AC-8736-13DB7317DE1E}" type="pres">
      <dgm:prSet presAssocID="{D5497075-F012-42F6-B996-1194914E3C76}" presName="level3hierChild" presStyleCnt="0"/>
      <dgm:spPr/>
      <dgm:t>
        <a:bodyPr/>
        <a:lstStyle/>
        <a:p>
          <a:endParaRPr lang="ru-RU"/>
        </a:p>
      </dgm:t>
    </dgm:pt>
    <dgm:pt modelId="{5311FC9B-5ED0-40D1-BD32-5642F03AE206}" type="pres">
      <dgm:prSet presAssocID="{074DEF78-5AC3-43BB-8CC7-33ED00D5F4D5}" presName="conn2-1" presStyleLbl="parChTrans1D3" presStyleIdx="8" presStyleCnt="12"/>
      <dgm:spPr/>
      <dgm:t>
        <a:bodyPr/>
        <a:lstStyle/>
        <a:p>
          <a:endParaRPr lang="ru-RU"/>
        </a:p>
      </dgm:t>
    </dgm:pt>
    <dgm:pt modelId="{B6BB5B60-082A-4180-B1D6-702830FFCFBE}" type="pres">
      <dgm:prSet presAssocID="{074DEF78-5AC3-43BB-8CC7-33ED00D5F4D5}" presName="connTx" presStyleLbl="parChTrans1D3" presStyleIdx="8" presStyleCnt="12"/>
      <dgm:spPr/>
      <dgm:t>
        <a:bodyPr/>
        <a:lstStyle/>
        <a:p>
          <a:endParaRPr lang="ru-RU"/>
        </a:p>
      </dgm:t>
    </dgm:pt>
    <dgm:pt modelId="{8FB8CB52-E44C-4FA5-8E5E-1AD4E3503A0E}" type="pres">
      <dgm:prSet presAssocID="{C7A1562F-8557-408C-9B27-ABC305FEA596}" presName="root2" presStyleCnt="0"/>
      <dgm:spPr/>
      <dgm:t>
        <a:bodyPr/>
        <a:lstStyle/>
        <a:p>
          <a:endParaRPr lang="ru-RU"/>
        </a:p>
      </dgm:t>
    </dgm:pt>
    <dgm:pt modelId="{864E725C-88BE-4772-AB15-8F2746E416DA}" type="pres">
      <dgm:prSet presAssocID="{C7A1562F-8557-408C-9B27-ABC305FEA596}" presName="LevelTwoTextNode" presStyleLbl="node3" presStyleIdx="8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0EF3B6-966B-49B9-8BCC-746F8342C271}" type="pres">
      <dgm:prSet presAssocID="{C7A1562F-8557-408C-9B27-ABC305FEA596}" presName="level3hierChild" presStyleCnt="0"/>
      <dgm:spPr/>
      <dgm:t>
        <a:bodyPr/>
        <a:lstStyle/>
        <a:p>
          <a:endParaRPr lang="ru-RU"/>
        </a:p>
      </dgm:t>
    </dgm:pt>
    <dgm:pt modelId="{8EAFE177-5BFB-4DB8-9F2C-7AA194D5D4CA}" type="pres">
      <dgm:prSet presAssocID="{B95DE267-D8C2-448C-BB33-5249F7B2A902}" presName="conn2-1" presStyleLbl="parChTrans1D3" presStyleIdx="9" presStyleCnt="12"/>
      <dgm:spPr/>
      <dgm:t>
        <a:bodyPr/>
        <a:lstStyle/>
        <a:p>
          <a:endParaRPr lang="ru-RU"/>
        </a:p>
      </dgm:t>
    </dgm:pt>
    <dgm:pt modelId="{84772765-C4D5-4614-995C-E6765655C6DF}" type="pres">
      <dgm:prSet presAssocID="{B95DE267-D8C2-448C-BB33-5249F7B2A902}" presName="connTx" presStyleLbl="parChTrans1D3" presStyleIdx="9" presStyleCnt="12"/>
      <dgm:spPr/>
      <dgm:t>
        <a:bodyPr/>
        <a:lstStyle/>
        <a:p>
          <a:endParaRPr lang="ru-RU"/>
        </a:p>
      </dgm:t>
    </dgm:pt>
    <dgm:pt modelId="{EBA60792-030C-429C-B012-7753AD32FCA7}" type="pres">
      <dgm:prSet presAssocID="{65CC5910-DE34-4AC8-B8CF-C49FEEB420D0}" presName="root2" presStyleCnt="0"/>
      <dgm:spPr/>
      <dgm:t>
        <a:bodyPr/>
        <a:lstStyle/>
        <a:p>
          <a:endParaRPr lang="ru-RU"/>
        </a:p>
      </dgm:t>
    </dgm:pt>
    <dgm:pt modelId="{1FB64F0A-A357-4CEE-A539-0713E27DBD11}" type="pres">
      <dgm:prSet presAssocID="{65CC5910-DE34-4AC8-B8CF-C49FEEB420D0}" presName="LevelTwoTextNode" presStyleLbl="node3" presStyleIdx="9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6CECBD-18BA-48AB-AFA3-87555255AD8D}" type="pres">
      <dgm:prSet presAssocID="{65CC5910-DE34-4AC8-B8CF-C49FEEB420D0}" presName="level3hierChild" presStyleCnt="0"/>
      <dgm:spPr/>
      <dgm:t>
        <a:bodyPr/>
        <a:lstStyle/>
        <a:p>
          <a:endParaRPr lang="ru-RU"/>
        </a:p>
      </dgm:t>
    </dgm:pt>
    <dgm:pt modelId="{1567B4A1-6D2D-41C3-B5BC-4DD398EB90A0}" type="pres">
      <dgm:prSet presAssocID="{32FB7A55-DC57-4B79-ADA4-E5ABE80B8610}" presName="conn2-1" presStyleLbl="parChTrans1D3" presStyleIdx="10" presStyleCnt="12"/>
      <dgm:spPr/>
      <dgm:t>
        <a:bodyPr/>
        <a:lstStyle/>
        <a:p>
          <a:endParaRPr lang="ru-RU"/>
        </a:p>
      </dgm:t>
    </dgm:pt>
    <dgm:pt modelId="{A6B051CB-EABE-429F-8A0D-B9C43E2FB704}" type="pres">
      <dgm:prSet presAssocID="{32FB7A55-DC57-4B79-ADA4-E5ABE80B8610}" presName="connTx" presStyleLbl="parChTrans1D3" presStyleIdx="10" presStyleCnt="12"/>
      <dgm:spPr/>
      <dgm:t>
        <a:bodyPr/>
        <a:lstStyle/>
        <a:p>
          <a:endParaRPr lang="ru-RU"/>
        </a:p>
      </dgm:t>
    </dgm:pt>
    <dgm:pt modelId="{FD2A3AA4-0B5C-42F0-9A0A-FC53EB10C2C7}" type="pres">
      <dgm:prSet presAssocID="{E061FFB6-5FB6-486A-942A-C4CAB7075760}" presName="root2" presStyleCnt="0"/>
      <dgm:spPr/>
      <dgm:t>
        <a:bodyPr/>
        <a:lstStyle/>
        <a:p>
          <a:endParaRPr lang="ru-RU"/>
        </a:p>
      </dgm:t>
    </dgm:pt>
    <dgm:pt modelId="{E178F3E1-5337-4582-97B7-DE1B0E8DE916}" type="pres">
      <dgm:prSet presAssocID="{E061FFB6-5FB6-486A-942A-C4CAB7075760}" presName="LevelTwoTextNode" presStyleLbl="node3" presStyleIdx="10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15171A-4083-4772-B535-8DA06AF694D8}" type="pres">
      <dgm:prSet presAssocID="{E061FFB6-5FB6-486A-942A-C4CAB7075760}" presName="level3hierChild" presStyleCnt="0"/>
      <dgm:spPr/>
      <dgm:t>
        <a:bodyPr/>
        <a:lstStyle/>
        <a:p>
          <a:endParaRPr lang="ru-RU"/>
        </a:p>
      </dgm:t>
    </dgm:pt>
    <dgm:pt modelId="{8FB0A19A-936C-4942-9377-064FF61BE70D}" type="pres">
      <dgm:prSet presAssocID="{D3EF4C1D-E548-4351-BB0A-F0691ED125D7}" presName="conn2-1" presStyleLbl="parChTrans1D3" presStyleIdx="11" presStyleCnt="12"/>
      <dgm:spPr/>
      <dgm:t>
        <a:bodyPr/>
        <a:lstStyle/>
        <a:p>
          <a:endParaRPr lang="ru-RU"/>
        </a:p>
      </dgm:t>
    </dgm:pt>
    <dgm:pt modelId="{A6323C22-DDC3-4844-8A0E-FC877BC46734}" type="pres">
      <dgm:prSet presAssocID="{D3EF4C1D-E548-4351-BB0A-F0691ED125D7}" presName="connTx" presStyleLbl="parChTrans1D3" presStyleIdx="11" presStyleCnt="12"/>
      <dgm:spPr/>
      <dgm:t>
        <a:bodyPr/>
        <a:lstStyle/>
        <a:p>
          <a:endParaRPr lang="ru-RU"/>
        </a:p>
      </dgm:t>
    </dgm:pt>
    <dgm:pt modelId="{2A9753CA-780C-401A-8F5D-AEC7EB8C04B4}" type="pres">
      <dgm:prSet presAssocID="{FCE4D693-9B9C-4164-A525-36408292731C}" presName="root2" presStyleCnt="0"/>
      <dgm:spPr/>
      <dgm:t>
        <a:bodyPr/>
        <a:lstStyle/>
        <a:p>
          <a:endParaRPr lang="ru-RU"/>
        </a:p>
      </dgm:t>
    </dgm:pt>
    <dgm:pt modelId="{BC80C798-5635-4687-8538-A06CFA2E4EE5}" type="pres">
      <dgm:prSet presAssocID="{FCE4D693-9B9C-4164-A525-36408292731C}" presName="LevelTwoTextNode" presStyleLbl="node3" presStyleIdx="11" presStyleCnt="12" custScaleX="4123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9AE009-0E2C-4B3E-A003-1D947B452EEE}" type="pres">
      <dgm:prSet presAssocID="{FCE4D693-9B9C-4164-A525-36408292731C}" presName="level3hierChild" presStyleCnt="0"/>
      <dgm:spPr/>
      <dgm:t>
        <a:bodyPr/>
        <a:lstStyle/>
        <a:p>
          <a:endParaRPr lang="ru-RU"/>
        </a:p>
      </dgm:t>
    </dgm:pt>
  </dgm:ptLst>
  <dgm:cxnLst>
    <dgm:cxn modelId="{D08F4E83-9F1D-4385-AADB-5FD5B0D4E7B8}" type="presOf" srcId="{5D4393B7-C33C-489A-BDBE-65C97E13B035}" destId="{81C679A9-1942-4DED-B628-EC6E526DBBCF}" srcOrd="0" destOrd="0" presId="urn:microsoft.com/office/officeart/2005/8/layout/hierarchy2"/>
    <dgm:cxn modelId="{5AEA9B58-07C0-4068-85BC-9C62A868A5FE}" srcId="{08161C2F-6694-4C41-A0A4-BEF666B7B8C4}" destId="{6ECEC5D6-B68A-4B1E-9CB6-2D116FBBF0BD}" srcOrd="1" destOrd="0" parTransId="{5E5386E9-ED85-49E2-B0DF-126AF5AA0682}" sibTransId="{1B6E1A72-3371-41A2-B6E3-B254CC3909C7}"/>
    <dgm:cxn modelId="{6B55F216-68A8-4D3C-9ACA-F78642198535}" type="presOf" srcId="{468F4367-A115-47CB-A4A9-2BB26165B5F5}" destId="{7D6166C8-3032-4D23-8A74-3682A4E31718}" srcOrd="1" destOrd="0" presId="urn:microsoft.com/office/officeart/2005/8/layout/hierarchy2"/>
    <dgm:cxn modelId="{5AA0D91D-2622-4D14-8B5D-232509955879}" type="presOf" srcId="{AB4283C4-FCAE-440B-AD47-663C8D55E899}" destId="{FD714310-8A12-41B1-8CCC-D3BD88D6557C}" srcOrd="0" destOrd="0" presId="urn:microsoft.com/office/officeart/2005/8/layout/hierarchy2"/>
    <dgm:cxn modelId="{021C054C-EE92-4669-B75F-EA98074832F7}" type="presOf" srcId="{08161C2F-6694-4C41-A0A4-BEF666B7B8C4}" destId="{C9818503-8129-4E7B-B43E-9391065FF9BA}" srcOrd="0" destOrd="0" presId="urn:microsoft.com/office/officeart/2005/8/layout/hierarchy2"/>
    <dgm:cxn modelId="{3B7EBF11-D356-4BC7-B068-78E2E5FA1706}" type="presOf" srcId="{2D1B10F1-E89C-458D-AA28-AC1E1286DC3E}" destId="{4F3CFABF-4946-4AEB-B657-CF944CDD55F8}" srcOrd="0" destOrd="0" presId="urn:microsoft.com/office/officeart/2005/8/layout/hierarchy2"/>
    <dgm:cxn modelId="{6539A67C-B3FE-43C2-A26E-4A256D0AC7DC}" srcId="{06DE4F4C-67B9-4FF5-B03A-856A8C58D012}" destId="{D4641DF7-E2A4-473B-B12A-4B8D168DE033}" srcOrd="3" destOrd="0" parTransId="{9B6ED4B6-EF59-4511-BB07-CF08720023FC}" sibTransId="{FE60217C-DE3E-46C8-A036-E12CCC21B0F0}"/>
    <dgm:cxn modelId="{FB18E4BB-F321-425B-81DE-701156710A0A}" type="presOf" srcId="{F7C1F680-22E9-4DF6-B60F-8BA2223D4408}" destId="{3505F4F9-E6A4-45A7-BCDA-C9DAD79CAB4B}" srcOrd="0" destOrd="0" presId="urn:microsoft.com/office/officeart/2005/8/layout/hierarchy2"/>
    <dgm:cxn modelId="{AA8E13C8-6865-4ECA-A850-44932B7713B0}" type="presOf" srcId="{AF4C6105-EAD9-43C6-B9F6-E8CDA55B18B1}" destId="{CBE8B38C-3BE2-4898-94FD-4EE1E7916009}" srcOrd="0" destOrd="0" presId="urn:microsoft.com/office/officeart/2005/8/layout/hierarchy2"/>
    <dgm:cxn modelId="{88CFB1CB-B03D-454C-B9C9-B0F08EFB1DA8}" type="presOf" srcId="{65CC5910-DE34-4AC8-B8CF-C49FEEB420D0}" destId="{1FB64F0A-A357-4CEE-A539-0713E27DBD11}" srcOrd="0" destOrd="0" presId="urn:microsoft.com/office/officeart/2005/8/layout/hierarchy2"/>
    <dgm:cxn modelId="{B5CA5FA1-9D3E-44F9-8795-3ED1B5263D80}" type="presOf" srcId="{653A32E7-4BF1-46FB-9F19-40736BC5B327}" destId="{19F7B332-D76C-46F0-8BD7-E18DC73A65E2}" srcOrd="0" destOrd="0" presId="urn:microsoft.com/office/officeart/2005/8/layout/hierarchy2"/>
    <dgm:cxn modelId="{419C3684-9CD4-44B2-A375-5F57F18AA70C}" type="presOf" srcId="{D2660831-6601-4A52-BF4E-D8F5D5130344}" destId="{08244A5C-E91B-4C98-9C17-7D292F69A9BF}" srcOrd="0" destOrd="0" presId="urn:microsoft.com/office/officeart/2005/8/layout/hierarchy2"/>
    <dgm:cxn modelId="{176E060E-CE04-44B5-917D-DA3213BC68EC}" type="presOf" srcId="{ED4DB1F1-99CE-481B-84F9-9A9F8B664E9A}" destId="{6E86EDD2-A6D2-4C59-9086-598DE26F661A}" srcOrd="0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91AF97A4-BDA0-4693-88C8-236B32562D02}" type="presOf" srcId="{FD9469CA-5746-4013-9D55-DEEC8F5AAFEF}" destId="{295C4BCB-7B71-4323-8133-72404B55C131}" srcOrd="1" destOrd="0" presId="urn:microsoft.com/office/officeart/2005/8/layout/hierarchy2"/>
    <dgm:cxn modelId="{1E69923F-BCC2-46D4-A5DF-8C474FABEF50}" type="presOf" srcId="{B95DE267-D8C2-448C-BB33-5249F7B2A902}" destId="{84772765-C4D5-4614-995C-E6765655C6DF}" srcOrd="1" destOrd="0" presId="urn:microsoft.com/office/officeart/2005/8/layout/hierarchy2"/>
    <dgm:cxn modelId="{6015D815-A868-40BE-A4C8-DD36CEB781C6}" srcId="{D57CCB11-798B-41BF-9F12-4923CD71AD19}" destId="{D2660831-6601-4A52-BF4E-D8F5D5130344}" srcOrd="0" destOrd="0" parTransId="{41F68F27-C1A9-4DBA-BA35-812C415A8989}" sibTransId="{4D585057-120F-46C2-A044-9D7C8F4D9FFA}"/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7AE7827E-CC0F-45BA-867B-2631FA4AF885}" type="presOf" srcId="{41F68F27-C1A9-4DBA-BA35-812C415A8989}" destId="{6530D340-E523-4699-A7CE-0EF62C50DFE6}" srcOrd="0" destOrd="0" presId="urn:microsoft.com/office/officeart/2005/8/layout/hierarchy2"/>
    <dgm:cxn modelId="{94D45E6F-40A0-4E5F-8C8C-C077AF886048}" srcId="{D4641DF7-E2A4-473B-B12A-4B8D168DE033}" destId="{FCE4D693-9B9C-4164-A525-36408292731C}" srcOrd="4" destOrd="0" parTransId="{D3EF4C1D-E548-4351-BB0A-F0691ED125D7}" sibTransId="{A2A450F4-0AF3-4774-BD3E-5F6A59D38192}"/>
    <dgm:cxn modelId="{F051BA1D-34B5-4723-8047-8803CF7DD6C6}" type="presOf" srcId="{468F4367-A115-47CB-A4A9-2BB26165B5F5}" destId="{C25251E3-E379-4C3F-B23D-3CABA05D58FB}" srcOrd="0" destOrd="0" presId="urn:microsoft.com/office/officeart/2005/8/layout/hierarchy2"/>
    <dgm:cxn modelId="{8685764B-F49E-4504-8013-E666946E0022}" type="presOf" srcId="{ED4DB1F1-99CE-481B-84F9-9A9F8B664E9A}" destId="{5C09A6DC-0C6D-4F80-AF70-B93DAC79F49B}" srcOrd="1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EA8E4D87-7B61-47D8-B96A-441CDC860AE4}" type="presOf" srcId="{32FB7A55-DC57-4B79-ADA4-E5ABE80B8610}" destId="{1567B4A1-6D2D-41C3-B5BC-4DD398EB90A0}" srcOrd="0" destOrd="0" presId="urn:microsoft.com/office/officeart/2005/8/layout/hierarchy2"/>
    <dgm:cxn modelId="{A579C6D4-CF7A-4439-BDF7-9B1F47B819AF}" srcId="{08161C2F-6694-4C41-A0A4-BEF666B7B8C4}" destId="{E202D387-B8CD-4163-9D40-6FDCF253AE3E}" srcOrd="0" destOrd="0" parTransId="{653A32E7-4BF1-46FB-9F19-40736BC5B327}" sibTransId="{978939F8-E204-4A85-AD8E-41B12E35BDA6}"/>
    <dgm:cxn modelId="{A5FCCD4B-628F-4261-908F-8BBEFA0AD216}" type="presOf" srcId="{D4641DF7-E2A4-473B-B12A-4B8D168DE033}" destId="{DDC417E1-EA80-4E59-A689-2EA52EF7853C}" srcOrd="0" destOrd="0" presId="urn:microsoft.com/office/officeart/2005/8/layout/hierarchy2"/>
    <dgm:cxn modelId="{AF8F7261-6E09-488B-9BFF-8EC2C8DAB126}" type="presOf" srcId="{7D125CDB-08AE-4F9A-A5EB-E3DE5F19FB19}" destId="{83F05AB7-5AC9-4A57-9608-BAA0135BF6B6}" srcOrd="0" destOrd="0" presId="urn:microsoft.com/office/officeart/2005/8/layout/hierarchy2"/>
    <dgm:cxn modelId="{ECFC8DAB-737F-40A6-9CFF-AC57C85D1A1E}" type="presOf" srcId="{094289D6-0B6E-4454-BC8A-646FD9E441BE}" destId="{0888DC8F-7917-42D0-9308-A41E73A29D88}" srcOrd="0" destOrd="0" presId="urn:microsoft.com/office/officeart/2005/8/layout/hierarchy2"/>
    <dgm:cxn modelId="{3A8D6234-24E7-4F46-B1C4-CE92A00E4256}" type="presOf" srcId="{094289D6-0B6E-4454-BC8A-646FD9E441BE}" destId="{80E4CD0D-758D-46FB-B556-CF2F71C3176D}" srcOrd="1" destOrd="0" presId="urn:microsoft.com/office/officeart/2005/8/layout/hierarchy2"/>
    <dgm:cxn modelId="{C60FCBE6-1758-4E81-A7C2-0C67DA847E9F}" type="presOf" srcId="{9BA3CD51-F193-461E-8EBB-6B57641E320A}" destId="{9110641F-4A4B-4F8D-AC71-19B8C8D2CE7E}" srcOrd="1" destOrd="0" presId="urn:microsoft.com/office/officeart/2005/8/layout/hierarchy2"/>
    <dgm:cxn modelId="{13278B34-FEFA-4E7A-A22A-F6C46D88500C}" type="presOf" srcId="{9B6ED4B6-EF59-4511-BB07-CF08720023FC}" destId="{FFECB4B5-74CD-4B49-965E-B51ECD7650A1}" srcOrd="1" destOrd="0" presId="urn:microsoft.com/office/officeart/2005/8/layout/hierarchy2"/>
    <dgm:cxn modelId="{826F66EE-80C7-40EC-93C7-B92166B9E1BB}" type="presOf" srcId="{7FAF6FA3-0F9B-4446-B18E-7E3D21C679F0}" destId="{C5FA6A4F-CAE4-451F-817B-945C12281355}" srcOrd="0" destOrd="0" presId="urn:microsoft.com/office/officeart/2005/8/layout/hierarchy2"/>
    <dgm:cxn modelId="{887D646C-F479-49D7-B074-4B96C8C67641}" type="presOf" srcId="{8B4E89F2-CFBE-473C-BAF8-1564B11993CD}" destId="{48205F04-8714-493C-9DAC-E05A6327173F}" srcOrd="0" destOrd="0" presId="urn:microsoft.com/office/officeart/2005/8/layout/hierarchy2"/>
    <dgm:cxn modelId="{6F719443-09FA-4A40-9626-08D184BE144A}" srcId="{D4641DF7-E2A4-473B-B12A-4B8D168DE033}" destId="{E061FFB6-5FB6-486A-942A-C4CAB7075760}" srcOrd="3" destOrd="0" parTransId="{32FB7A55-DC57-4B79-ADA4-E5ABE80B8610}" sibTransId="{231587EB-A9A7-4ADA-9DB8-A8A71C27D820}"/>
    <dgm:cxn modelId="{020FD793-BD18-4FB6-A420-727053E32FF7}" type="presOf" srcId="{8B4E89F2-CFBE-473C-BAF8-1564B11993CD}" destId="{40DF7FBB-8ED0-4D3F-83C5-96CF3D287D7B}" srcOrd="1" destOrd="0" presId="urn:microsoft.com/office/officeart/2005/8/layout/hierarchy2"/>
    <dgm:cxn modelId="{0E3D914C-1760-4CB3-946E-87028D668B0F}" type="presOf" srcId="{D57CCB11-798B-41BF-9F12-4923CD71AD19}" destId="{03314590-45C2-4556-8FC6-4567C4BEBA63}" srcOrd="0" destOrd="0" presId="urn:microsoft.com/office/officeart/2005/8/layout/hierarchy2"/>
    <dgm:cxn modelId="{AF5F0DF0-42A2-4451-B4C5-687C6006A288}" type="presOf" srcId="{5E5386E9-ED85-49E2-B0DF-126AF5AA0682}" destId="{26397460-1632-4A6B-9ED2-E60242CF2501}" srcOrd="0" destOrd="0" presId="urn:microsoft.com/office/officeart/2005/8/layout/hierarchy2"/>
    <dgm:cxn modelId="{B43809D1-FA38-4BF0-9B6E-965775BFEA7B}" srcId="{D4641DF7-E2A4-473B-B12A-4B8D168DE033}" destId="{C7A1562F-8557-408C-9B27-ABC305FEA596}" srcOrd="1" destOrd="0" parTransId="{074DEF78-5AC3-43BB-8CC7-33ED00D5F4D5}" sibTransId="{C640FDA1-5E1E-4786-85EE-9C7640A7AD14}"/>
    <dgm:cxn modelId="{E5DC8780-A282-4774-A78D-A21878A8E69D}" srcId="{D4641DF7-E2A4-473B-B12A-4B8D168DE033}" destId="{D5497075-F012-42F6-B996-1194914E3C76}" srcOrd="0" destOrd="0" parTransId="{7FAF6FA3-0F9B-4446-B18E-7E3D21C679F0}" sibTransId="{532ECA87-DB68-407E-9340-BF334CCB8B01}"/>
    <dgm:cxn modelId="{8B36FBFA-6F0F-4C36-9DE7-3BE0A488570F}" srcId="{D57CCB11-798B-41BF-9F12-4923CD71AD19}" destId="{5D4393B7-C33C-489A-BDBE-65C97E13B035}" srcOrd="1" destOrd="0" parTransId="{AB4283C4-FCAE-440B-AD47-663C8D55E899}" sibTransId="{804DCD8A-C143-4922-AE46-A25443A6D2CE}"/>
    <dgm:cxn modelId="{D106FCFB-6341-4111-89B5-57C525AD28E2}" srcId="{06DE4F4C-67B9-4FF5-B03A-856A8C58D012}" destId="{D57CCB11-798B-41BF-9F12-4923CD71AD19}" srcOrd="2" destOrd="0" parTransId="{8B4E89F2-CFBE-473C-BAF8-1564B11993CD}" sibTransId="{ACDEA7AF-E508-4291-BDF4-9A3E8F12764B}"/>
    <dgm:cxn modelId="{3C4FAE4D-CEF5-4FAB-A72D-D3DF3B2785FD}" srcId="{2D1B10F1-E89C-458D-AA28-AC1E1286DC3E}" destId="{7D125CDB-08AE-4F9A-A5EB-E3DE5F19FB19}" srcOrd="0" destOrd="0" parTransId="{468F4367-A115-47CB-A4A9-2BB26165B5F5}" sibTransId="{2177F162-EBF3-4946-B11E-10F0BB393EB4}"/>
    <dgm:cxn modelId="{B72E6FC9-A2C5-41A7-BA6F-04542FD0D4C7}" type="presOf" srcId="{653A32E7-4BF1-46FB-9F19-40736BC5B327}" destId="{2AA6DEE2-D910-4289-A2E1-C76A99903C6A}" srcOrd="1" destOrd="0" presId="urn:microsoft.com/office/officeart/2005/8/layout/hierarchy2"/>
    <dgm:cxn modelId="{7D8A3235-5F5E-4964-9E91-B615704CC96F}" srcId="{D4641DF7-E2A4-473B-B12A-4B8D168DE033}" destId="{65CC5910-DE34-4AC8-B8CF-C49FEEB420D0}" srcOrd="2" destOrd="0" parTransId="{B95DE267-D8C2-448C-BB33-5249F7B2A902}" sibTransId="{47308AE3-8990-4923-8D6F-71889501C582}"/>
    <dgm:cxn modelId="{2C7F90A1-4AE8-4CD5-A71F-7025CE85611B}" type="presOf" srcId="{FD9469CA-5746-4013-9D55-DEEC8F5AAFEF}" destId="{720742F2-B364-42ED-BC5F-980EE5D85AB8}" srcOrd="0" destOrd="0" presId="urn:microsoft.com/office/officeart/2005/8/layout/hierarchy2"/>
    <dgm:cxn modelId="{14D34B50-A37F-455D-9325-762A6D418A77}" type="presOf" srcId="{41F68F27-C1A9-4DBA-BA35-812C415A8989}" destId="{ADA88794-17F2-4758-9741-BA9D12B7E4F6}" srcOrd="1" destOrd="0" presId="urn:microsoft.com/office/officeart/2005/8/layout/hierarchy2"/>
    <dgm:cxn modelId="{C09D6B29-E063-4577-AF84-346F78D15A0B}" type="presOf" srcId="{9BA3CD51-F193-461E-8EBB-6B57641E320A}" destId="{5C396579-56B7-4F64-9558-29914F7F9671}" srcOrd="0" destOrd="0" presId="urn:microsoft.com/office/officeart/2005/8/layout/hierarchy2"/>
    <dgm:cxn modelId="{941B0368-A714-492E-B4E1-EC3D8CF23AC8}" srcId="{D57CCB11-798B-41BF-9F12-4923CD71AD19}" destId="{F7C1F680-22E9-4DF6-B60F-8BA2223D4408}" srcOrd="2" destOrd="0" parTransId="{094289D6-0B6E-4454-BC8A-646FD9E441BE}" sibTransId="{A2137324-7D83-45F9-8444-F28FA1C2B4BD}"/>
    <dgm:cxn modelId="{FDD037AF-E009-4D43-BA7B-733F037864C3}" type="presOf" srcId="{9B6ED4B6-EF59-4511-BB07-CF08720023FC}" destId="{F357542D-7A5E-4861-858F-BDA651DBFD45}" srcOrd="0" destOrd="0" presId="urn:microsoft.com/office/officeart/2005/8/layout/hierarchy2"/>
    <dgm:cxn modelId="{2BD17673-16C5-4087-8059-8EB36FCA0AE6}" type="presOf" srcId="{246DF5C3-80AE-4682-9AEA-D64C8C7C0622}" destId="{F16E455F-DA00-4A9E-BF7F-6FD41986508F}" srcOrd="0" destOrd="0" presId="urn:microsoft.com/office/officeart/2005/8/layout/hierarchy2"/>
    <dgm:cxn modelId="{26C62341-B879-4D84-92B3-D1FBE7AF4DFB}" type="presOf" srcId="{6ECEC5D6-B68A-4B1E-9CB6-2D116FBBF0BD}" destId="{86F81466-E7B6-4B9D-9C36-051AD4EE4F59}" srcOrd="0" destOrd="0" presId="urn:microsoft.com/office/officeart/2005/8/layout/hierarchy2"/>
    <dgm:cxn modelId="{4BFF6336-E1C3-42A9-950F-35F5C592C13B}" type="presOf" srcId="{E061FFB6-5FB6-486A-942A-C4CAB7075760}" destId="{E178F3E1-5337-4582-97B7-DE1B0E8DE916}" srcOrd="0" destOrd="0" presId="urn:microsoft.com/office/officeart/2005/8/layout/hierarchy2"/>
    <dgm:cxn modelId="{6BBF1682-6A22-4EBC-A692-B79499B045AC}" type="presOf" srcId="{06DE4F4C-67B9-4FF5-B03A-856A8C58D012}" destId="{33CB049E-5607-43B1-AC17-D0E0421B33F1}" srcOrd="0" destOrd="0" presId="urn:microsoft.com/office/officeart/2005/8/layout/hierarchy2"/>
    <dgm:cxn modelId="{FBE327C7-0A0A-4D7F-9F64-0721817DD401}" type="presOf" srcId="{C7A1562F-8557-408C-9B27-ABC305FEA596}" destId="{864E725C-88BE-4772-AB15-8F2746E416DA}" srcOrd="0" destOrd="0" presId="urn:microsoft.com/office/officeart/2005/8/layout/hierarchy2"/>
    <dgm:cxn modelId="{2C94438A-1C95-4A12-B965-DAFE2E632DA1}" srcId="{2D1B10F1-E89C-458D-AA28-AC1E1286DC3E}" destId="{246DF5C3-80AE-4682-9AEA-D64C8C7C0622}" srcOrd="1" destOrd="0" parTransId="{9BA3CD51-F193-461E-8EBB-6B57641E320A}" sibTransId="{45AC651E-AD96-44AE-8A3B-49C57A7E74AB}"/>
    <dgm:cxn modelId="{ED92A01A-BE15-4032-B52F-079F1B1C0E2E}" type="presOf" srcId="{FCE4D693-9B9C-4164-A525-36408292731C}" destId="{BC80C798-5635-4687-8538-A06CFA2E4EE5}" srcOrd="0" destOrd="0" presId="urn:microsoft.com/office/officeart/2005/8/layout/hierarchy2"/>
    <dgm:cxn modelId="{817243D7-46E0-41B2-A820-BF5DC58061B5}" type="presOf" srcId="{B95DE267-D8C2-448C-BB33-5249F7B2A902}" destId="{8EAFE177-5BFB-4DB8-9F2C-7AA194D5D4CA}" srcOrd="0" destOrd="0" presId="urn:microsoft.com/office/officeart/2005/8/layout/hierarchy2"/>
    <dgm:cxn modelId="{D533A724-3F08-4FDE-98F3-BF3512FB9CFC}" type="presOf" srcId="{074DEF78-5AC3-43BB-8CC7-33ED00D5F4D5}" destId="{B6BB5B60-082A-4180-B1D6-702830FFCFBE}" srcOrd="1" destOrd="0" presId="urn:microsoft.com/office/officeart/2005/8/layout/hierarchy2"/>
    <dgm:cxn modelId="{AE5F0CDE-DAF9-4B5F-9FBE-15641AD287D2}" type="presOf" srcId="{E202D387-B8CD-4163-9D40-6FDCF253AE3E}" destId="{3956ACA6-8323-4CC7-8D36-6E4400D25D7E}" srcOrd="0" destOrd="0" presId="urn:microsoft.com/office/officeart/2005/8/layout/hierarchy2"/>
    <dgm:cxn modelId="{25D7B11A-48E0-40CC-8BE2-52A0FCE53104}" type="presOf" srcId="{32FB7A55-DC57-4B79-ADA4-E5ABE80B8610}" destId="{A6B051CB-EABE-429F-8A0D-B9C43E2FB704}" srcOrd="1" destOrd="0" presId="urn:microsoft.com/office/officeart/2005/8/layout/hierarchy2"/>
    <dgm:cxn modelId="{9F3B2525-D1EE-4A55-A8C0-31703AD8EAEF}" type="presOf" srcId="{AB4283C4-FCAE-440B-AD47-663C8D55E899}" destId="{6D3F32DD-32CC-4ADC-BA03-32CDD71A883D}" srcOrd="1" destOrd="0" presId="urn:microsoft.com/office/officeart/2005/8/layout/hierarchy2"/>
    <dgm:cxn modelId="{A0D161EA-64F0-4220-AEAC-6776738BD001}" type="presOf" srcId="{5E5386E9-ED85-49E2-B0DF-126AF5AA0682}" destId="{0C5D1EBF-1413-4565-8F5B-D2626F695C62}" srcOrd="1" destOrd="0" presId="urn:microsoft.com/office/officeart/2005/8/layout/hierarchy2"/>
    <dgm:cxn modelId="{1721568D-3D63-4250-BC58-7F5946798D4F}" type="presOf" srcId="{D3EF4C1D-E548-4351-BB0A-F0691ED125D7}" destId="{A6323C22-DDC3-4844-8A0E-FC877BC46734}" srcOrd="1" destOrd="0" presId="urn:microsoft.com/office/officeart/2005/8/layout/hierarchy2"/>
    <dgm:cxn modelId="{96A89FA5-6BED-452B-A6EF-15263B4875C2}" type="presOf" srcId="{D5497075-F012-42F6-B996-1194914E3C76}" destId="{C624B2DA-30D6-4A50-88E9-35C3DB77F63F}" srcOrd="0" destOrd="0" presId="urn:microsoft.com/office/officeart/2005/8/layout/hierarchy2"/>
    <dgm:cxn modelId="{A55FB3E1-07B4-4F87-B9F9-EBEA98B20BB9}" type="presOf" srcId="{074DEF78-5AC3-43BB-8CC7-33ED00D5F4D5}" destId="{5311FC9B-5ED0-40D1-BD32-5642F03AE206}" srcOrd="0" destOrd="0" presId="urn:microsoft.com/office/officeart/2005/8/layout/hierarchy2"/>
    <dgm:cxn modelId="{E292EAE8-5465-4851-AD2C-2F8ED00AD9DC}" type="presOf" srcId="{D3EF4C1D-E548-4351-BB0A-F0691ED125D7}" destId="{8FB0A19A-936C-4942-9377-064FF61BE70D}" srcOrd="0" destOrd="0" presId="urn:microsoft.com/office/officeart/2005/8/layout/hierarchy2"/>
    <dgm:cxn modelId="{7C733557-C023-43A7-B3E2-66A5E01F8B8B}" type="presOf" srcId="{7FAF6FA3-0F9B-4446-B18E-7E3D21C679F0}" destId="{DFACF04C-7265-4EDB-BD10-1A5D6C29304D}" srcOrd="1" destOrd="0" presId="urn:microsoft.com/office/officeart/2005/8/layout/hierarchy2"/>
    <dgm:cxn modelId="{74307055-794E-49C8-903A-117993FB4957}" type="presParOf" srcId="{CBE8B38C-3BE2-4898-94FD-4EE1E7916009}" destId="{E8921C89-9109-4235-BC5B-C48208AC9651}" srcOrd="0" destOrd="0" presId="urn:microsoft.com/office/officeart/2005/8/layout/hierarchy2"/>
    <dgm:cxn modelId="{F7E982DF-4D87-4FBE-87AE-B3DAA67135B1}" type="presParOf" srcId="{E8921C89-9109-4235-BC5B-C48208AC9651}" destId="{33CB049E-5607-43B1-AC17-D0E0421B33F1}" srcOrd="0" destOrd="0" presId="urn:microsoft.com/office/officeart/2005/8/layout/hierarchy2"/>
    <dgm:cxn modelId="{03ED8F3A-1A74-4995-B22E-12F53E1EB529}" type="presParOf" srcId="{E8921C89-9109-4235-BC5B-C48208AC9651}" destId="{AD8BF351-94B2-479A-8505-D0233987BCEF}" srcOrd="1" destOrd="0" presId="urn:microsoft.com/office/officeart/2005/8/layout/hierarchy2"/>
    <dgm:cxn modelId="{99E31D0D-27FF-4432-8DDD-0B47AF5CDE0D}" type="presParOf" srcId="{AD8BF351-94B2-479A-8505-D0233987BCEF}" destId="{720742F2-B364-42ED-BC5F-980EE5D85AB8}" srcOrd="0" destOrd="0" presId="urn:microsoft.com/office/officeart/2005/8/layout/hierarchy2"/>
    <dgm:cxn modelId="{F576F820-9749-48FC-AC8F-9F0AFEC25D00}" type="presParOf" srcId="{720742F2-B364-42ED-BC5F-980EE5D85AB8}" destId="{295C4BCB-7B71-4323-8133-72404B55C131}" srcOrd="0" destOrd="0" presId="urn:microsoft.com/office/officeart/2005/8/layout/hierarchy2"/>
    <dgm:cxn modelId="{CBB326BC-E964-47FA-9D7C-8D5BF9ABB2EE}" type="presParOf" srcId="{AD8BF351-94B2-479A-8505-D0233987BCEF}" destId="{8B805C08-0661-4FB8-818A-DC55B7092D63}" srcOrd="1" destOrd="0" presId="urn:microsoft.com/office/officeart/2005/8/layout/hierarchy2"/>
    <dgm:cxn modelId="{27D3B062-1012-4888-990B-6F4491B59718}" type="presParOf" srcId="{8B805C08-0661-4FB8-818A-DC55B7092D63}" destId="{C9818503-8129-4E7B-B43E-9391065FF9BA}" srcOrd="0" destOrd="0" presId="urn:microsoft.com/office/officeart/2005/8/layout/hierarchy2"/>
    <dgm:cxn modelId="{07E3A928-E916-468A-B810-BBBC4A1D724D}" type="presParOf" srcId="{8B805C08-0661-4FB8-818A-DC55B7092D63}" destId="{5F752ED3-E259-44D1-A0D7-96383320658D}" srcOrd="1" destOrd="0" presId="urn:microsoft.com/office/officeart/2005/8/layout/hierarchy2"/>
    <dgm:cxn modelId="{73ADC597-FBF2-43D8-9194-1CF99240A1A3}" type="presParOf" srcId="{5F752ED3-E259-44D1-A0D7-96383320658D}" destId="{19F7B332-D76C-46F0-8BD7-E18DC73A65E2}" srcOrd="0" destOrd="0" presId="urn:microsoft.com/office/officeart/2005/8/layout/hierarchy2"/>
    <dgm:cxn modelId="{EF7973FB-EE8F-4FEC-B71A-20005FB03CE7}" type="presParOf" srcId="{19F7B332-D76C-46F0-8BD7-E18DC73A65E2}" destId="{2AA6DEE2-D910-4289-A2E1-C76A99903C6A}" srcOrd="0" destOrd="0" presId="urn:microsoft.com/office/officeart/2005/8/layout/hierarchy2"/>
    <dgm:cxn modelId="{1AE3A8D3-4D1A-4E79-BA6C-B99E36FDF563}" type="presParOf" srcId="{5F752ED3-E259-44D1-A0D7-96383320658D}" destId="{770F7FB3-C995-47C1-8806-77000D9A17AD}" srcOrd="1" destOrd="0" presId="urn:microsoft.com/office/officeart/2005/8/layout/hierarchy2"/>
    <dgm:cxn modelId="{2FA60C75-D924-4FCF-ADCC-4F3D0C70FD62}" type="presParOf" srcId="{770F7FB3-C995-47C1-8806-77000D9A17AD}" destId="{3956ACA6-8323-4CC7-8D36-6E4400D25D7E}" srcOrd="0" destOrd="0" presId="urn:microsoft.com/office/officeart/2005/8/layout/hierarchy2"/>
    <dgm:cxn modelId="{A6B9C928-72EE-4BC8-AE7A-3652419E15FE}" type="presParOf" srcId="{770F7FB3-C995-47C1-8806-77000D9A17AD}" destId="{A3386847-B84C-4D25-9555-CF2C7C75F6AD}" srcOrd="1" destOrd="0" presId="urn:microsoft.com/office/officeart/2005/8/layout/hierarchy2"/>
    <dgm:cxn modelId="{858C95F2-82E1-45E5-991E-52FEC320F2AF}" type="presParOf" srcId="{5F752ED3-E259-44D1-A0D7-96383320658D}" destId="{26397460-1632-4A6B-9ED2-E60242CF2501}" srcOrd="2" destOrd="0" presId="urn:microsoft.com/office/officeart/2005/8/layout/hierarchy2"/>
    <dgm:cxn modelId="{CECCC43D-712F-41A4-8B1B-BDD4A9778A29}" type="presParOf" srcId="{26397460-1632-4A6B-9ED2-E60242CF2501}" destId="{0C5D1EBF-1413-4565-8F5B-D2626F695C62}" srcOrd="0" destOrd="0" presId="urn:microsoft.com/office/officeart/2005/8/layout/hierarchy2"/>
    <dgm:cxn modelId="{F0F1D730-00F6-432B-B463-4F3B1FE7BA8C}" type="presParOf" srcId="{5F752ED3-E259-44D1-A0D7-96383320658D}" destId="{2A8BC1EF-D4E5-4EA9-86AD-5BFCF92926B3}" srcOrd="3" destOrd="0" presId="urn:microsoft.com/office/officeart/2005/8/layout/hierarchy2"/>
    <dgm:cxn modelId="{2D8C11F2-25D7-4AA8-9125-B5ADDE6C1099}" type="presParOf" srcId="{2A8BC1EF-D4E5-4EA9-86AD-5BFCF92926B3}" destId="{86F81466-E7B6-4B9D-9C36-051AD4EE4F59}" srcOrd="0" destOrd="0" presId="urn:microsoft.com/office/officeart/2005/8/layout/hierarchy2"/>
    <dgm:cxn modelId="{4E96F307-101F-44CE-9056-FDA308323C90}" type="presParOf" srcId="{2A8BC1EF-D4E5-4EA9-86AD-5BFCF92926B3}" destId="{96CCE488-9978-4914-B3BB-0985C06890E2}" srcOrd="1" destOrd="0" presId="urn:microsoft.com/office/officeart/2005/8/layout/hierarchy2"/>
    <dgm:cxn modelId="{40D0EE84-2DE1-4334-9B41-05F25616D6C6}" type="presParOf" srcId="{AD8BF351-94B2-479A-8505-D0233987BCEF}" destId="{6E86EDD2-A6D2-4C59-9086-598DE26F661A}" srcOrd="2" destOrd="0" presId="urn:microsoft.com/office/officeart/2005/8/layout/hierarchy2"/>
    <dgm:cxn modelId="{828F3C98-9231-4A71-AC57-320E91CAF5DB}" type="presParOf" srcId="{6E86EDD2-A6D2-4C59-9086-598DE26F661A}" destId="{5C09A6DC-0C6D-4F80-AF70-B93DAC79F49B}" srcOrd="0" destOrd="0" presId="urn:microsoft.com/office/officeart/2005/8/layout/hierarchy2"/>
    <dgm:cxn modelId="{E8551385-4790-4032-A7E7-75D2AF3A26CD}" type="presParOf" srcId="{AD8BF351-94B2-479A-8505-D0233987BCEF}" destId="{8B93E44F-EA0F-4250-A677-F4E9CAD9066A}" srcOrd="3" destOrd="0" presId="urn:microsoft.com/office/officeart/2005/8/layout/hierarchy2"/>
    <dgm:cxn modelId="{49FB1C2B-54DD-4831-8485-1332CAF4920D}" type="presParOf" srcId="{8B93E44F-EA0F-4250-A677-F4E9CAD9066A}" destId="{4F3CFABF-4946-4AEB-B657-CF944CDD55F8}" srcOrd="0" destOrd="0" presId="urn:microsoft.com/office/officeart/2005/8/layout/hierarchy2"/>
    <dgm:cxn modelId="{9F1F0293-F75B-414F-A023-A7520466866B}" type="presParOf" srcId="{8B93E44F-EA0F-4250-A677-F4E9CAD9066A}" destId="{6A230CED-1B69-4928-9CBB-28FFFC78BCEB}" srcOrd="1" destOrd="0" presId="urn:microsoft.com/office/officeart/2005/8/layout/hierarchy2"/>
    <dgm:cxn modelId="{1D4BFD20-C7E8-4ED7-9BD4-A466DCF2EF94}" type="presParOf" srcId="{6A230CED-1B69-4928-9CBB-28FFFC78BCEB}" destId="{C25251E3-E379-4C3F-B23D-3CABA05D58FB}" srcOrd="0" destOrd="0" presId="urn:microsoft.com/office/officeart/2005/8/layout/hierarchy2"/>
    <dgm:cxn modelId="{1DE5F58D-15AB-4986-A211-841A3E935924}" type="presParOf" srcId="{C25251E3-E379-4C3F-B23D-3CABA05D58FB}" destId="{7D6166C8-3032-4D23-8A74-3682A4E31718}" srcOrd="0" destOrd="0" presId="urn:microsoft.com/office/officeart/2005/8/layout/hierarchy2"/>
    <dgm:cxn modelId="{C397C354-0E4B-4632-8EA9-D8576E3E3721}" type="presParOf" srcId="{6A230CED-1B69-4928-9CBB-28FFFC78BCEB}" destId="{7D474495-0FC6-4A40-B0C9-599D7C71D3C0}" srcOrd="1" destOrd="0" presId="urn:microsoft.com/office/officeart/2005/8/layout/hierarchy2"/>
    <dgm:cxn modelId="{B6D6B240-C6CE-41B4-BED0-FA668E24C3CF}" type="presParOf" srcId="{7D474495-0FC6-4A40-B0C9-599D7C71D3C0}" destId="{83F05AB7-5AC9-4A57-9608-BAA0135BF6B6}" srcOrd="0" destOrd="0" presId="urn:microsoft.com/office/officeart/2005/8/layout/hierarchy2"/>
    <dgm:cxn modelId="{031DD218-672A-44F3-9199-25497D95A56A}" type="presParOf" srcId="{7D474495-0FC6-4A40-B0C9-599D7C71D3C0}" destId="{D5A0EE85-81E9-4006-859B-BF8699AFF895}" srcOrd="1" destOrd="0" presId="urn:microsoft.com/office/officeart/2005/8/layout/hierarchy2"/>
    <dgm:cxn modelId="{CEC28374-3397-46FF-9FD4-60B51C08C51A}" type="presParOf" srcId="{6A230CED-1B69-4928-9CBB-28FFFC78BCEB}" destId="{5C396579-56B7-4F64-9558-29914F7F9671}" srcOrd="2" destOrd="0" presId="urn:microsoft.com/office/officeart/2005/8/layout/hierarchy2"/>
    <dgm:cxn modelId="{DCC31ED1-AF40-4A10-8331-7670242702DE}" type="presParOf" srcId="{5C396579-56B7-4F64-9558-29914F7F9671}" destId="{9110641F-4A4B-4F8D-AC71-19B8C8D2CE7E}" srcOrd="0" destOrd="0" presId="urn:microsoft.com/office/officeart/2005/8/layout/hierarchy2"/>
    <dgm:cxn modelId="{61FAB525-A78D-41BC-B664-6220C4D4859B}" type="presParOf" srcId="{6A230CED-1B69-4928-9CBB-28FFFC78BCEB}" destId="{AFD3879C-B4D3-483E-B9A0-E8F34DCB689A}" srcOrd="3" destOrd="0" presId="urn:microsoft.com/office/officeart/2005/8/layout/hierarchy2"/>
    <dgm:cxn modelId="{476B85D6-C11C-4982-922F-0DBE8DA7EEA9}" type="presParOf" srcId="{AFD3879C-B4D3-483E-B9A0-E8F34DCB689A}" destId="{F16E455F-DA00-4A9E-BF7F-6FD41986508F}" srcOrd="0" destOrd="0" presId="urn:microsoft.com/office/officeart/2005/8/layout/hierarchy2"/>
    <dgm:cxn modelId="{E92C3A3B-FC0C-42BC-8352-24C186C5BAE0}" type="presParOf" srcId="{AFD3879C-B4D3-483E-B9A0-E8F34DCB689A}" destId="{9119DB88-4065-4E66-8312-0D6EFC17D21C}" srcOrd="1" destOrd="0" presId="urn:microsoft.com/office/officeart/2005/8/layout/hierarchy2"/>
    <dgm:cxn modelId="{91559118-47A9-4A7B-9243-CA7947813DAB}" type="presParOf" srcId="{AD8BF351-94B2-479A-8505-D0233987BCEF}" destId="{48205F04-8714-493C-9DAC-E05A6327173F}" srcOrd="4" destOrd="0" presId="urn:microsoft.com/office/officeart/2005/8/layout/hierarchy2"/>
    <dgm:cxn modelId="{B78E9BBB-6264-4EC6-95D8-048C1989A1A2}" type="presParOf" srcId="{48205F04-8714-493C-9DAC-E05A6327173F}" destId="{40DF7FBB-8ED0-4D3F-83C5-96CF3D287D7B}" srcOrd="0" destOrd="0" presId="urn:microsoft.com/office/officeart/2005/8/layout/hierarchy2"/>
    <dgm:cxn modelId="{D2160237-8358-4BB8-AC95-1803D897E5B3}" type="presParOf" srcId="{AD8BF351-94B2-479A-8505-D0233987BCEF}" destId="{4EE37E25-AD72-4304-ACF9-E5C19515A510}" srcOrd="5" destOrd="0" presId="urn:microsoft.com/office/officeart/2005/8/layout/hierarchy2"/>
    <dgm:cxn modelId="{A8CFD7A3-B8CC-41CA-977F-EB5582E828CB}" type="presParOf" srcId="{4EE37E25-AD72-4304-ACF9-E5C19515A510}" destId="{03314590-45C2-4556-8FC6-4567C4BEBA63}" srcOrd="0" destOrd="0" presId="urn:microsoft.com/office/officeart/2005/8/layout/hierarchy2"/>
    <dgm:cxn modelId="{848D41A6-7D55-4463-B7EF-44D5F0ED4163}" type="presParOf" srcId="{4EE37E25-AD72-4304-ACF9-E5C19515A510}" destId="{D3D88E11-D8B5-4BA4-B91E-735D1A82436A}" srcOrd="1" destOrd="0" presId="urn:microsoft.com/office/officeart/2005/8/layout/hierarchy2"/>
    <dgm:cxn modelId="{69870B03-EED7-4ED1-8618-BEA1256E5161}" type="presParOf" srcId="{D3D88E11-D8B5-4BA4-B91E-735D1A82436A}" destId="{6530D340-E523-4699-A7CE-0EF62C50DFE6}" srcOrd="0" destOrd="0" presId="urn:microsoft.com/office/officeart/2005/8/layout/hierarchy2"/>
    <dgm:cxn modelId="{8D46D205-AD44-4D73-96F4-3853C12CD7D5}" type="presParOf" srcId="{6530D340-E523-4699-A7CE-0EF62C50DFE6}" destId="{ADA88794-17F2-4758-9741-BA9D12B7E4F6}" srcOrd="0" destOrd="0" presId="urn:microsoft.com/office/officeart/2005/8/layout/hierarchy2"/>
    <dgm:cxn modelId="{935C59CD-9949-4B82-A434-3BD973C78E1B}" type="presParOf" srcId="{D3D88E11-D8B5-4BA4-B91E-735D1A82436A}" destId="{62168319-D890-41F0-9113-D7D7AD5D3313}" srcOrd="1" destOrd="0" presId="urn:microsoft.com/office/officeart/2005/8/layout/hierarchy2"/>
    <dgm:cxn modelId="{2CA7B610-9A16-4ABA-ABA5-9806DE2080E2}" type="presParOf" srcId="{62168319-D890-41F0-9113-D7D7AD5D3313}" destId="{08244A5C-E91B-4C98-9C17-7D292F69A9BF}" srcOrd="0" destOrd="0" presId="urn:microsoft.com/office/officeart/2005/8/layout/hierarchy2"/>
    <dgm:cxn modelId="{76E1370F-A11A-40DF-A5E6-BAAB4C4A1863}" type="presParOf" srcId="{62168319-D890-41F0-9113-D7D7AD5D3313}" destId="{5991CCE1-23B1-4B1B-AA19-61B201D47BBE}" srcOrd="1" destOrd="0" presId="urn:microsoft.com/office/officeart/2005/8/layout/hierarchy2"/>
    <dgm:cxn modelId="{F7050983-79C3-4835-A650-4B2E983DB0FD}" type="presParOf" srcId="{D3D88E11-D8B5-4BA4-B91E-735D1A82436A}" destId="{FD714310-8A12-41B1-8CCC-D3BD88D6557C}" srcOrd="2" destOrd="0" presId="urn:microsoft.com/office/officeart/2005/8/layout/hierarchy2"/>
    <dgm:cxn modelId="{5B27D441-E519-49D1-AC44-49E2200F0172}" type="presParOf" srcId="{FD714310-8A12-41B1-8CCC-D3BD88D6557C}" destId="{6D3F32DD-32CC-4ADC-BA03-32CDD71A883D}" srcOrd="0" destOrd="0" presId="urn:microsoft.com/office/officeart/2005/8/layout/hierarchy2"/>
    <dgm:cxn modelId="{F2A9A28C-F396-4967-B7FC-1E388C2FD226}" type="presParOf" srcId="{D3D88E11-D8B5-4BA4-B91E-735D1A82436A}" destId="{E7634572-507C-45E0-9C9B-8EFDD97F8B8F}" srcOrd="3" destOrd="0" presId="urn:microsoft.com/office/officeart/2005/8/layout/hierarchy2"/>
    <dgm:cxn modelId="{3971EF53-D0DF-4798-BEFD-01A66CF2BAFB}" type="presParOf" srcId="{E7634572-507C-45E0-9C9B-8EFDD97F8B8F}" destId="{81C679A9-1942-4DED-B628-EC6E526DBBCF}" srcOrd="0" destOrd="0" presId="urn:microsoft.com/office/officeart/2005/8/layout/hierarchy2"/>
    <dgm:cxn modelId="{AAA10D89-9E0A-4472-93C3-666FFB0735BC}" type="presParOf" srcId="{E7634572-507C-45E0-9C9B-8EFDD97F8B8F}" destId="{E5710792-92A2-427A-87E8-839E26ED3A28}" srcOrd="1" destOrd="0" presId="urn:microsoft.com/office/officeart/2005/8/layout/hierarchy2"/>
    <dgm:cxn modelId="{77016B64-B6AC-4228-B27C-C279BC5F569D}" type="presParOf" srcId="{D3D88E11-D8B5-4BA4-B91E-735D1A82436A}" destId="{0888DC8F-7917-42D0-9308-A41E73A29D88}" srcOrd="4" destOrd="0" presId="urn:microsoft.com/office/officeart/2005/8/layout/hierarchy2"/>
    <dgm:cxn modelId="{408C58F7-3B64-4170-9E86-558C5FBCC57E}" type="presParOf" srcId="{0888DC8F-7917-42D0-9308-A41E73A29D88}" destId="{80E4CD0D-758D-46FB-B556-CF2F71C3176D}" srcOrd="0" destOrd="0" presId="urn:microsoft.com/office/officeart/2005/8/layout/hierarchy2"/>
    <dgm:cxn modelId="{E2D73365-EDB8-46ED-B2CE-01AA114476AC}" type="presParOf" srcId="{D3D88E11-D8B5-4BA4-B91E-735D1A82436A}" destId="{59E24423-8E22-49BF-A6E0-91FD5C729349}" srcOrd="5" destOrd="0" presId="urn:microsoft.com/office/officeart/2005/8/layout/hierarchy2"/>
    <dgm:cxn modelId="{EFE3B6A6-8448-445C-8B50-BD182DE7740E}" type="presParOf" srcId="{59E24423-8E22-49BF-A6E0-91FD5C729349}" destId="{3505F4F9-E6A4-45A7-BCDA-C9DAD79CAB4B}" srcOrd="0" destOrd="0" presId="urn:microsoft.com/office/officeart/2005/8/layout/hierarchy2"/>
    <dgm:cxn modelId="{D167FFB2-1A33-40F4-A481-82C1B6774379}" type="presParOf" srcId="{59E24423-8E22-49BF-A6E0-91FD5C729349}" destId="{595FAB44-245C-4FDA-95B9-1743327093AB}" srcOrd="1" destOrd="0" presId="urn:microsoft.com/office/officeart/2005/8/layout/hierarchy2"/>
    <dgm:cxn modelId="{109EE874-05A6-47FA-994D-916F243A5890}" type="presParOf" srcId="{AD8BF351-94B2-479A-8505-D0233987BCEF}" destId="{F357542D-7A5E-4861-858F-BDA651DBFD45}" srcOrd="6" destOrd="0" presId="urn:microsoft.com/office/officeart/2005/8/layout/hierarchy2"/>
    <dgm:cxn modelId="{1ABF6A21-9CB3-41D2-90FE-96E333110B5F}" type="presParOf" srcId="{F357542D-7A5E-4861-858F-BDA651DBFD45}" destId="{FFECB4B5-74CD-4B49-965E-B51ECD7650A1}" srcOrd="0" destOrd="0" presId="urn:microsoft.com/office/officeart/2005/8/layout/hierarchy2"/>
    <dgm:cxn modelId="{2AA2D20E-00B7-44B2-8695-8A37F70F1ABC}" type="presParOf" srcId="{AD8BF351-94B2-479A-8505-D0233987BCEF}" destId="{D3514751-AF1A-4980-ABAD-663688A4F3FC}" srcOrd="7" destOrd="0" presId="urn:microsoft.com/office/officeart/2005/8/layout/hierarchy2"/>
    <dgm:cxn modelId="{57175664-B520-48DF-9936-F7FE92A3A444}" type="presParOf" srcId="{D3514751-AF1A-4980-ABAD-663688A4F3FC}" destId="{DDC417E1-EA80-4E59-A689-2EA52EF7853C}" srcOrd="0" destOrd="0" presId="urn:microsoft.com/office/officeart/2005/8/layout/hierarchy2"/>
    <dgm:cxn modelId="{8EACDD84-CA65-4E4A-A213-84F0E376218F}" type="presParOf" srcId="{D3514751-AF1A-4980-ABAD-663688A4F3FC}" destId="{6BA59973-483C-4ABD-B991-19DFA871206E}" srcOrd="1" destOrd="0" presId="urn:microsoft.com/office/officeart/2005/8/layout/hierarchy2"/>
    <dgm:cxn modelId="{C6520B0F-86C4-493F-8A4E-DCB9A018DED2}" type="presParOf" srcId="{6BA59973-483C-4ABD-B991-19DFA871206E}" destId="{C5FA6A4F-CAE4-451F-817B-945C12281355}" srcOrd="0" destOrd="0" presId="urn:microsoft.com/office/officeart/2005/8/layout/hierarchy2"/>
    <dgm:cxn modelId="{E0233355-366A-489A-B91D-88D16BFBB602}" type="presParOf" srcId="{C5FA6A4F-CAE4-451F-817B-945C12281355}" destId="{DFACF04C-7265-4EDB-BD10-1A5D6C29304D}" srcOrd="0" destOrd="0" presId="urn:microsoft.com/office/officeart/2005/8/layout/hierarchy2"/>
    <dgm:cxn modelId="{CFE3ED44-38DA-4925-ABFE-5592206D8A43}" type="presParOf" srcId="{6BA59973-483C-4ABD-B991-19DFA871206E}" destId="{AB38FF4D-013D-4871-9D04-BEAE88D0E192}" srcOrd="1" destOrd="0" presId="urn:microsoft.com/office/officeart/2005/8/layout/hierarchy2"/>
    <dgm:cxn modelId="{DE981ECA-216D-41BD-86DE-79C2DC09374B}" type="presParOf" srcId="{AB38FF4D-013D-4871-9D04-BEAE88D0E192}" destId="{C624B2DA-30D6-4A50-88E9-35C3DB77F63F}" srcOrd="0" destOrd="0" presId="urn:microsoft.com/office/officeart/2005/8/layout/hierarchy2"/>
    <dgm:cxn modelId="{0169F2FA-3B14-4486-A4FA-AF615BCB6176}" type="presParOf" srcId="{AB38FF4D-013D-4871-9D04-BEAE88D0E192}" destId="{E8F8F4E0-36DC-40AC-8736-13DB7317DE1E}" srcOrd="1" destOrd="0" presId="urn:microsoft.com/office/officeart/2005/8/layout/hierarchy2"/>
    <dgm:cxn modelId="{23FD8DAD-E479-442A-B32F-2C5361C316F0}" type="presParOf" srcId="{6BA59973-483C-4ABD-B991-19DFA871206E}" destId="{5311FC9B-5ED0-40D1-BD32-5642F03AE206}" srcOrd="2" destOrd="0" presId="urn:microsoft.com/office/officeart/2005/8/layout/hierarchy2"/>
    <dgm:cxn modelId="{5EB3F670-3D30-4410-839F-C5C24FC15E8A}" type="presParOf" srcId="{5311FC9B-5ED0-40D1-BD32-5642F03AE206}" destId="{B6BB5B60-082A-4180-B1D6-702830FFCFBE}" srcOrd="0" destOrd="0" presId="urn:microsoft.com/office/officeart/2005/8/layout/hierarchy2"/>
    <dgm:cxn modelId="{1F51F14D-21CC-477D-A1EC-94EDE75D96DD}" type="presParOf" srcId="{6BA59973-483C-4ABD-B991-19DFA871206E}" destId="{8FB8CB52-E44C-4FA5-8E5E-1AD4E3503A0E}" srcOrd="3" destOrd="0" presId="urn:microsoft.com/office/officeart/2005/8/layout/hierarchy2"/>
    <dgm:cxn modelId="{1569D76C-1A13-4BF8-9876-F821A9691E9F}" type="presParOf" srcId="{8FB8CB52-E44C-4FA5-8E5E-1AD4E3503A0E}" destId="{864E725C-88BE-4772-AB15-8F2746E416DA}" srcOrd="0" destOrd="0" presId="urn:microsoft.com/office/officeart/2005/8/layout/hierarchy2"/>
    <dgm:cxn modelId="{CDE124EA-EAAA-464B-8475-D8A91150302D}" type="presParOf" srcId="{8FB8CB52-E44C-4FA5-8E5E-1AD4E3503A0E}" destId="{C20EF3B6-966B-49B9-8BCC-746F8342C271}" srcOrd="1" destOrd="0" presId="urn:microsoft.com/office/officeart/2005/8/layout/hierarchy2"/>
    <dgm:cxn modelId="{22FF0B35-050F-4AAC-9751-AD8BD7E06F07}" type="presParOf" srcId="{6BA59973-483C-4ABD-B991-19DFA871206E}" destId="{8EAFE177-5BFB-4DB8-9F2C-7AA194D5D4CA}" srcOrd="4" destOrd="0" presId="urn:microsoft.com/office/officeart/2005/8/layout/hierarchy2"/>
    <dgm:cxn modelId="{A8DE76FF-54B0-4978-ABD6-48C29DD91110}" type="presParOf" srcId="{8EAFE177-5BFB-4DB8-9F2C-7AA194D5D4CA}" destId="{84772765-C4D5-4614-995C-E6765655C6DF}" srcOrd="0" destOrd="0" presId="urn:microsoft.com/office/officeart/2005/8/layout/hierarchy2"/>
    <dgm:cxn modelId="{B4725632-FB3D-4783-A722-D541BF3FBA7E}" type="presParOf" srcId="{6BA59973-483C-4ABD-B991-19DFA871206E}" destId="{EBA60792-030C-429C-B012-7753AD32FCA7}" srcOrd="5" destOrd="0" presId="urn:microsoft.com/office/officeart/2005/8/layout/hierarchy2"/>
    <dgm:cxn modelId="{DE872374-2E24-418C-AA0B-9EF90F7E96C4}" type="presParOf" srcId="{EBA60792-030C-429C-B012-7753AD32FCA7}" destId="{1FB64F0A-A357-4CEE-A539-0713E27DBD11}" srcOrd="0" destOrd="0" presId="urn:microsoft.com/office/officeart/2005/8/layout/hierarchy2"/>
    <dgm:cxn modelId="{4FE4FB56-4895-44E2-85EE-CE98891B810C}" type="presParOf" srcId="{EBA60792-030C-429C-B012-7753AD32FCA7}" destId="{7D6CECBD-18BA-48AB-AFA3-87555255AD8D}" srcOrd="1" destOrd="0" presId="urn:microsoft.com/office/officeart/2005/8/layout/hierarchy2"/>
    <dgm:cxn modelId="{098DD0C0-6284-4953-8090-4A5ACEDE1A32}" type="presParOf" srcId="{6BA59973-483C-4ABD-B991-19DFA871206E}" destId="{1567B4A1-6D2D-41C3-B5BC-4DD398EB90A0}" srcOrd="6" destOrd="0" presId="urn:microsoft.com/office/officeart/2005/8/layout/hierarchy2"/>
    <dgm:cxn modelId="{AD95A85D-5608-49A3-ADBC-910E4F4B0B9C}" type="presParOf" srcId="{1567B4A1-6D2D-41C3-B5BC-4DD398EB90A0}" destId="{A6B051CB-EABE-429F-8A0D-B9C43E2FB704}" srcOrd="0" destOrd="0" presId="urn:microsoft.com/office/officeart/2005/8/layout/hierarchy2"/>
    <dgm:cxn modelId="{98F22BAD-3E1F-49C3-ADFF-36559E9148A2}" type="presParOf" srcId="{6BA59973-483C-4ABD-B991-19DFA871206E}" destId="{FD2A3AA4-0B5C-42F0-9A0A-FC53EB10C2C7}" srcOrd="7" destOrd="0" presId="urn:microsoft.com/office/officeart/2005/8/layout/hierarchy2"/>
    <dgm:cxn modelId="{0474C722-843A-4A78-83CF-E3929BC78730}" type="presParOf" srcId="{FD2A3AA4-0B5C-42F0-9A0A-FC53EB10C2C7}" destId="{E178F3E1-5337-4582-97B7-DE1B0E8DE916}" srcOrd="0" destOrd="0" presId="urn:microsoft.com/office/officeart/2005/8/layout/hierarchy2"/>
    <dgm:cxn modelId="{56C16EE9-BBCF-41A9-87D6-CBAED6964A9B}" type="presParOf" srcId="{FD2A3AA4-0B5C-42F0-9A0A-FC53EB10C2C7}" destId="{E915171A-4083-4772-B535-8DA06AF694D8}" srcOrd="1" destOrd="0" presId="urn:microsoft.com/office/officeart/2005/8/layout/hierarchy2"/>
    <dgm:cxn modelId="{7A5E365E-CC19-4A60-BF7E-781EC83D7AAC}" type="presParOf" srcId="{6BA59973-483C-4ABD-B991-19DFA871206E}" destId="{8FB0A19A-936C-4942-9377-064FF61BE70D}" srcOrd="8" destOrd="0" presId="urn:microsoft.com/office/officeart/2005/8/layout/hierarchy2"/>
    <dgm:cxn modelId="{88A581FC-CB01-4EAC-9849-0EE2748275BD}" type="presParOf" srcId="{8FB0A19A-936C-4942-9377-064FF61BE70D}" destId="{A6323C22-DDC3-4844-8A0E-FC877BC46734}" srcOrd="0" destOrd="0" presId="urn:microsoft.com/office/officeart/2005/8/layout/hierarchy2"/>
    <dgm:cxn modelId="{67669214-7756-4916-8ACE-02C7195BBAAF}" type="presParOf" srcId="{6BA59973-483C-4ABD-B991-19DFA871206E}" destId="{2A9753CA-780C-401A-8F5D-AEC7EB8C04B4}" srcOrd="9" destOrd="0" presId="urn:microsoft.com/office/officeart/2005/8/layout/hierarchy2"/>
    <dgm:cxn modelId="{81D1DD33-E3ED-473D-AC83-2068FE0848F2}" type="presParOf" srcId="{2A9753CA-780C-401A-8F5D-AEC7EB8C04B4}" destId="{BC80C798-5635-4687-8538-A06CFA2E4EE5}" srcOrd="0" destOrd="0" presId="urn:microsoft.com/office/officeart/2005/8/layout/hierarchy2"/>
    <dgm:cxn modelId="{D16EA324-4983-4457-A809-866F04B88AB5}" type="presParOf" srcId="{2A9753CA-780C-401A-8F5D-AEC7EB8C04B4}" destId="{1A9AE009-0E2C-4B3E-A003-1D947B452EE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000" b="1" i="1" dirty="0" smtClean="0">
              <a:latin typeface="+mn-lt"/>
            </a:rPr>
            <a:t>Подсчёт </a:t>
          </a:r>
          <a:br>
            <a:rPr lang="ru-RU" sz="2000" b="1" i="1" dirty="0" smtClean="0">
              <a:latin typeface="+mn-lt"/>
            </a:rPr>
          </a:br>
          <a:r>
            <a:rPr lang="ru-RU" sz="2000" b="1" i="1" dirty="0" smtClean="0">
              <a:latin typeface="+mn-lt"/>
            </a:rPr>
            <a:t>пользователей библиотеки</a:t>
          </a:r>
          <a:endParaRPr lang="ru-RU" sz="2000" b="1" i="1" dirty="0">
            <a:latin typeface="+mn-lt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Количество читателей библиотеки (зарегистрированные пользователи)</a:t>
          </a:r>
          <a:endParaRPr lang="ru-RU" sz="2000" b="1" dirty="0">
            <a:latin typeface="+mn-lt"/>
          </a:endParaRPr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D4641DF7-E2A4-473B-B12A-4B8D168DE033}">
      <dgm:prSet phldrT="[Текст]" custT="1"/>
      <dgm:spPr/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Количество удаленных пользователей</a:t>
          </a:r>
          <a:br>
            <a:rPr lang="ru-RU" sz="2000" b="1" dirty="0" smtClean="0">
              <a:effectLst/>
              <a:latin typeface="+mn-lt"/>
            </a:rPr>
          </a:br>
          <a:r>
            <a:rPr lang="ru-RU" sz="2000" b="1" dirty="0" smtClean="0">
              <a:effectLst/>
              <a:latin typeface="+mn-lt"/>
            </a:rPr>
            <a:t>(абоненты МБА, пользователи ВСС и ЭДД)</a:t>
          </a:r>
          <a:endParaRPr lang="ru-RU" sz="2000" b="1" dirty="0">
            <a:effectLst/>
            <a:latin typeface="+mn-lt"/>
          </a:endParaRPr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000" b="1">
            <a:solidFill>
              <a:schemeClr val="tx1"/>
            </a:solidFill>
            <a:latin typeface="+mn-lt"/>
          </a:endParaRPr>
        </a:p>
      </dgm:t>
    </dgm:pt>
    <dgm:pt modelId="{EC428275-AB1D-4D29-B8DC-05B07CBC91C4}">
      <dgm:prSet phldrT="[Текст]" custT="1"/>
      <dgm:spPr/>
      <dgm:t>
        <a:bodyPr/>
        <a:lstStyle/>
        <a:p>
          <a:pPr rtl="0"/>
          <a:r>
            <a:rPr lang="ru-RU" sz="2000" b="1" dirty="0" smtClean="0">
              <a:effectLst/>
              <a:latin typeface="+mn-lt"/>
            </a:rPr>
            <a:t>Количество посетителей мероприятий</a:t>
          </a:r>
          <a:endParaRPr lang="ru-RU" sz="2000" b="1" dirty="0">
            <a:effectLst/>
            <a:latin typeface="+mn-lt"/>
          </a:endParaRPr>
        </a:p>
      </dgm:t>
    </dgm:pt>
    <dgm:pt modelId="{07DD02BC-2AEB-4D4B-9365-387E295AAEDD}" type="parTrans" cxnId="{71B6C52C-9A04-42C8-A8D3-BD3B9E7C2826}">
      <dgm:prSet custT="1"/>
      <dgm:spPr/>
      <dgm:t>
        <a:bodyPr/>
        <a:lstStyle/>
        <a:p>
          <a:endParaRPr lang="ru-RU" sz="2000" b="1">
            <a:latin typeface="+mn-lt"/>
          </a:endParaRPr>
        </a:p>
      </dgm:t>
    </dgm:pt>
    <dgm:pt modelId="{79D65BAB-0A96-4870-A00F-B448B03A6787}" type="sibTrans" cxnId="{71B6C52C-9A04-42C8-A8D3-BD3B9E7C2826}">
      <dgm:prSet/>
      <dgm:spPr/>
      <dgm:t>
        <a:bodyPr/>
        <a:lstStyle/>
        <a:p>
          <a:endParaRPr lang="ru-RU" sz="2000" b="1">
            <a:latin typeface="+mn-lt"/>
          </a:endParaRPr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21431" custScaleY="150846" custLinFactNeighborX="8223" custLinFactNeighborY="88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0" presStyleCnt="3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0" presStyleCnt="3" custScaleX="307092" custScaleY="75092" custLinFactNeighborX="-16531" custLinFactNeighborY="-241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1" presStyleCnt="3" custScaleX="307092" custScaleY="76860" custLinFactNeighborX="-14644" custLinFactNeighborY="-160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  <dgm:pt modelId="{74F106E3-5420-44CB-B60B-B5F5FFD90EA8}" type="pres">
      <dgm:prSet presAssocID="{07DD02BC-2AEB-4D4B-9365-387E295AAEDD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6E0D2C21-D7F5-4434-B58B-8C114820F11B}" type="pres">
      <dgm:prSet presAssocID="{07DD02BC-2AEB-4D4B-9365-387E295AAEDD}" presName="connTx" presStyleLbl="parChTrans1D2" presStyleIdx="2" presStyleCnt="3"/>
      <dgm:spPr/>
      <dgm:t>
        <a:bodyPr/>
        <a:lstStyle/>
        <a:p>
          <a:endParaRPr lang="ru-RU"/>
        </a:p>
      </dgm:t>
    </dgm:pt>
    <dgm:pt modelId="{59B7B54D-5A54-4AE2-BD6E-42789C7C160B}" type="pres">
      <dgm:prSet presAssocID="{EC428275-AB1D-4D29-B8DC-05B07CBC91C4}" presName="root2" presStyleCnt="0"/>
      <dgm:spPr/>
      <dgm:t>
        <a:bodyPr/>
        <a:lstStyle/>
        <a:p>
          <a:endParaRPr lang="ru-RU"/>
        </a:p>
      </dgm:t>
    </dgm:pt>
    <dgm:pt modelId="{41A384C8-93B0-4BE1-8A9D-59A0E22735A8}" type="pres">
      <dgm:prSet presAssocID="{EC428275-AB1D-4D29-B8DC-05B07CBC91C4}" presName="LevelTwoTextNode" presStyleLbl="node2" presStyleIdx="2" presStyleCnt="3" custScaleX="305733" custScaleY="77644" custLinFactNeighborX="-14644" custLinFactNeighborY="-20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646D1E-5D4B-41DB-9BEC-B0C34B4185AB}" type="pres">
      <dgm:prSet presAssocID="{EC428275-AB1D-4D29-B8DC-05B07CBC91C4}" presName="level3hierChild" presStyleCnt="0"/>
      <dgm:spPr/>
      <dgm:t>
        <a:bodyPr/>
        <a:lstStyle/>
        <a:p>
          <a:endParaRPr lang="ru-RU"/>
        </a:p>
      </dgm:t>
    </dgm:pt>
  </dgm:ptLst>
  <dgm:cxnLst>
    <dgm:cxn modelId="{41CC3182-9BE3-45A4-B9C4-468481A5475E}" type="presOf" srcId="{9B6ED4B6-EF59-4511-BB07-CF08720023FC}" destId="{F357542D-7A5E-4861-858F-BDA651DBFD45}" srcOrd="0" destOrd="0" presId="urn:microsoft.com/office/officeart/2005/8/layout/hierarchy2"/>
    <dgm:cxn modelId="{71B6C52C-9A04-42C8-A8D3-BD3B9E7C2826}" srcId="{06DE4F4C-67B9-4FF5-B03A-856A8C58D012}" destId="{EC428275-AB1D-4D29-B8DC-05B07CBC91C4}" srcOrd="2" destOrd="0" parTransId="{07DD02BC-2AEB-4D4B-9365-387E295AAEDD}" sibTransId="{79D65BAB-0A96-4870-A00F-B448B03A6787}"/>
    <dgm:cxn modelId="{0B58239F-3718-4D37-943A-E076C90DE79B}" type="presOf" srcId="{EC428275-AB1D-4D29-B8DC-05B07CBC91C4}" destId="{41A384C8-93B0-4BE1-8A9D-59A0E22735A8}" srcOrd="0" destOrd="0" presId="urn:microsoft.com/office/officeart/2005/8/layout/hierarchy2"/>
    <dgm:cxn modelId="{E207331F-5907-40B2-8511-6D3D60745CD3}" type="presOf" srcId="{07DD02BC-2AEB-4D4B-9365-387E295AAEDD}" destId="{74F106E3-5420-44CB-B60B-B5F5FFD90EA8}" srcOrd="0" destOrd="0" presId="urn:microsoft.com/office/officeart/2005/8/layout/hierarchy2"/>
    <dgm:cxn modelId="{B6CEF2F6-D476-4C3B-BE11-CD2CD2FBC421}" type="presOf" srcId="{9B6ED4B6-EF59-4511-BB07-CF08720023FC}" destId="{FFECB4B5-74CD-4B49-965E-B51ECD7650A1}" srcOrd="1" destOrd="0" presId="urn:microsoft.com/office/officeart/2005/8/layout/hierarchy2"/>
    <dgm:cxn modelId="{038F09DC-77FF-4D92-A63A-DFAED9F6CE5A}" type="presOf" srcId="{ED4DB1F1-99CE-481B-84F9-9A9F8B664E9A}" destId="{5C09A6DC-0C6D-4F80-AF70-B93DAC79F49B}" srcOrd="1" destOrd="0" presId="urn:microsoft.com/office/officeart/2005/8/layout/hierarchy2"/>
    <dgm:cxn modelId="{E4A9C257-D898-4109-B5AD-B5CB875FB5BE}" type="presOf" srcId="{07DD02BC-2AEB-4D4B-9365-387E295AAEDD}" destId="{6E0D2C21-D7F5-4434-B58B-8C114820F11B}" srcOrd="1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FA6BCECA-82B1-4F34-813F-BFB7F46B3463}" srcId="{06DE4F4C-67B9-4FF5-B03A-856A8C58D012}" destId="{2D1B10F1-E89C-458D-AA28-AC1E1286DC3E}" srcOrd="0" destOrd="0" parTransId="{ED4DB1F1-99CE-481B-84F9-9A9F8B664E9A}" sibTransId="{0FA92D8C-B524-4D0C-9B2A-AC549B1E0D8C}"/>
    <dgm:cxn modelId="{165A31C2-D2DB-49B9-849D-B8FAE9487113}" type="presOf" srcId="{ED4DB1F1-99CE-481B-84F9-9A9F8B664E9A}" destId="{6E86EDD2-A6D2-4C59-9086-598DE26F661A}" srcOrd="0" destOrd="0" presId="urn:microsoft.com/office/officeart/2005/8/layout/hierarchy2"/>
    <dgm:cxn modelId="{DE8BDB1E-C22A-4D39-A604-9A6C3F407614}" type="presOf" srcId="{2D1B10F1-E89C-458D-AA28-AC1E1286DC3E}" destId="{4F3CFABF-4946-4AEB-B657-CF944CDD55F8}" srcOrd="0" destOrd="0" presId="urn:microsoft.com/office/officeart/2005/8/layout/hierarchy2"/>
    <dgm:cxn modelId="{1742F9D6-A222-41A6-BCAF-EE7E33E3F41C}" type="presOf" srcId="{06DE4F4C-67B9-4FF5-B03A-856A8C58D012}" destId="{33CB049E-5607-43B1-AC17-D0E0421B33F1}" srcOrd="0" destOrd="0" presId="urn:microsoft.com/office/officeart/2005/8/layout/hierarchy2"/>
    <dgm:cxn modelId="{2F45D7EF-5554-4BAD-8457-0FAD60E4D953}" type="presOf" srcId="{AF4C6105-EAD9-43C6-B9F6-E8CDA55B18B1}" destId="{CBE8B38C-3BE2-4898-94FD-4EE1E7916009}" srcOrd="0" destOrd="0" presId="urn:microsoft.com/office/officeart/2005/8/layout/hierarchy2"/>
    <dgm:cxn modelId="{DD19C4F2-56D7-4E8B-97A2-0057D3FFAEE0}" type="presOf" srcId="{D4641DF7-E2A4-473B-B12A-4B8D168DE033}" destId="{DDC417E1-EA80-4E59-A689-2EA52EF7853C}" srcOrd="0" destOrd="0" presId="urn:microsoft.com/office/officeart/2005/8/layout/hierarchy2"/>
    <dgm:cxn modelId="{6539A67C-B3FE-43C2-A26E-4A256D0AC7DC}" srcId="{06DE4F4C-67B9-4FF5-B03A-856A8C58D012}" destId="{D4641DF7-E2A4-473B-B12A-4B8D168DE033}" srcOrd="1" destOrd="0" parTransId="{9B6ED4B6-EF59-4511-BB07-CF08720023FC}" sibTransId="{FE60217C-DE3E-46C8-A036-E12CCC21B0F0}"/>
    <dgm:cxn modelId="{7E2FC8BA-7510-41BD-9B41-22D77AF31EFE}" type="presParOf" srcId="{CBE8B38C-3BE2-4898-94FD-4EE1E7916009}" destId="{E8921C89-9109-4235-BC5B-C48208AC9651}" srcOrd="0" destOrd="0" presId="urn:microsoft.com/office/officeart/2005/8/layout/hierarchy2"/>
    <dgm:cxn modelId="{CD4A7CF3-191C-4B83-8B4F-978FE34928AB}" type="presParOf" srcId="{E8921C89-9109-4235-BC5B-C48208AC9651}" destId="{33CB049E-5607-43B1-AC17-D0E0421B33F1}" srcOrd="0" destOrd="0" presId="urn:microsoft.com/office/officeart/2005/8/layout/hierarchy2"/>
    <dgm:cxn modelId="{4C7F0163-7E32-480E-95AD-354F411A2E14}" type="presParOf" srcId="{E8921C89-9109-4235-BC5B-C48208AC9651}" destId="{AD8BF351-94B2-479A-8505-D0233987BCEF}" srcOrd="1" destOrd="0" presId="urn:microsoft.com/office/officeart/2005/8/layout/hierarchy2"/>
    <dgm:cxn modelId="{9B06CB1E-8F48-4026-A6F2-912EC39AED77}" type="presParOf" srcId="{AD8BF351-94B2-479A-8505-D0233987BCEF}" destId="{6E86EDD2-A6D2-4C59-9086-598DE26F661A}" srcOrd="0" destOrd="0" presId="urn:microsoft.com/office/officeart/2005/8/layout/hierarchy2"/>
    <dgm:cxn modelId="{A243FEAD-91D0-4B24-8C5F-FA825133558B}" type="presParOf" srcId="{6E86EDD2-A6D2-4C59-9086-598DE26F661A}" destId="{5C09A6DC-0C6D-4F80-AF70-B93DAC79F49B}" srcOrd="0" destOrd="0" presId="urn:microsoft.com/office/officeart/2005/8/layout/hierarchy2"/>
    <dgm:cxn modelId="{824D1A87-E544-4EAE-B746-8CB56F0FD397}" type="presParOf" srcId="{AD8BF351-94B2-479A-8505-D0233987BCEF}" destId="{8B93E44F-EA0F-4250-A677-F4E9CAD9066A}" srcOrd="1" destOrd="0" presId="urn:microsoft.com/office/officeart/2005/8/layout/hierarchy2"/>
    <dgm:cxn modelId="{6EA5EE07-E89B-4609-ADC3-161F4E71B439}" type="presParOf" srcId="{8B93E44F-EA0F-4250-A677-F4E9CAD9066A}" destId="{4F3CFABF-4946-4AEB-B657-CF944CDD55F8}" srcOrd="0" destOrd="0" presId="urn:microsoft.com/office/officeart/2005/8/layout/hierarchy2"/>
    <dgm:cxn modelId="{D85063B1-41C5-400F-84FE-A69F3E26260D}" type="presParOf" srcId="{8B93E44F-EA0F-4250-A677-F4E9CAD9066A}" destId="{6A230CED-1B69-4928-9CBB-28FFFC78BCEB}" srcOrd="1" destOrd="0" presId="urn:microsoft.com/office/officeart/2005/8/layout/hierarchy2"/>
    <dgm:cxn modelId="{F0B5CD36-E3DA-41C4-942D-51B3EC0E0A92}" type="presParOf" srcId="{AD8BF351-94B2-479A-8505-D0233987BCEF}" destId="{F357542D-7A5E-4861-858F-BDA651DBFD45}" srcOrd="2" destOrd="0" presId="urn:microsoft.com/office/officeart/2005/8/layout/hierarchy2"/>
    <dgm:cxn modelId="{C390EEEF-7547-4DB8-810F-160A12D27EC7}" type="presParOf" srcId="{F357542D-7A5E-4861-858F-BDA651DBFD45}" destId="{FFECB4B5-74CD-4B49-965E-B51ECD7650A1}" srcOrd="0" destOrd="0" presId="urn:microsoft.com/office/officeart/2005/8/layout/hierarchy2"/>
    <dgm:cxn modelId="{B3E51C17-18C5-49C9-9FE3-17D63A89309A}" type="presParOf" srcId="{AD8BF351-94B2-479A-8505-D0233987BCEF}" destId="{D3514751-AF1A-4980-ABAD-663688A4F3FC}" srcOrd="3" destOrd="0" presId="urn:microsoft.com/office/officeart/2005/8/layout/hierarchy2"/>
    <dgm:cxn modelId="{2FC9EBEE-BA9F-4BAC-A36A-189657736BBA}" type="presParOf" srcId="{D3514751-AF1A-4980-ABAD-663688A4F3FC}" destId="{DDC417E1-EA80-4E59-A689-2EA52EF7853C}" srcOrd="0" destOrd="0" presId="urn:microsoft.com/office/officeart/2005/8/layout/hierarchy2"/>
    <dgm:cxn modelId="{5DA29C1F-AD63-4DCC-A918-5506CB04D979}" type="presParOf" srcId="{D3514751-AF1A-4980-ABAD-663688A4F3FC}" destId="{6BA59973-483C-4ABD-B991-19DFA871206E}" srcOrd="1" destOrd="0" presId="urn:microsoft.com/office/officeart/2005/8/layout/hierarchy2"/>
    <dgm:cxn modelId="{00EF8D56-763B-4DF6-83EF-5393FB2EC3B6}" type="presParOf" srcId="{AD8BF351-94B2-479A-8505-D0233987BCEF}" destId="{74F106E3-5420-44CB-B60B-B5F5FFD90EA8}" srcOrd="4" destOrd="0" presId="urn:microsoft.com/office/officeart/2005/8/layout/hierarchy2"/>
    <dgm:cxn modelId="{9ACCA0F2-2469-433B-AFE3-1E20E9BDF628}" type="presParOf" srcId="{74F106E3-5420-44CB-B60B-B5F5FFD90EA8}" destId="{6E0D2C21-D7F5-4434-B58B-8C114820F11B}" srcOrd="0" destOrd="0" presId="urn:microsoft.com/office/officeart/2005/8/layout/hierarchy2"/>
    <dgm:cxn modelId="{98F119EF-1B06-43A9-9910-7A493DA87D06}" type="presParOf" srcId="{AD8BF351-94B2-479A-8505-D0233987BCEF}" destId="{59B7B54D-5A54-4AE2-BD6E-42789C7C160B}" srcOrd="5" destOrd="0" presId="urn:microsoft.com/office/officeart/2005/8/layout/hierarchy2"/>
    <dgm:cxn modelId="{D3C8E13B-4596-4BE7-8D20-808DB94CCDE8}" type="presParOf" srcId="{59B7B54D-5A54-4AE2-BD6E-42789C7C160B}" destId="{41A384C8-93B0-4BE1-8A9D-59A0E22735A8}" srcOrd="0" destOrd="0" presId="urn:microsoft.com/office/officeart/2005/8/layout/hierarchy2"/>
    <dgm:cxn modelId="{BF7730A7-A34F-44AF-B984-05C65BD75689}" type="presParOf" srcId="{59B7B54D-5A54-4AE2-BD6E-42789C7C160B}" destId="{07646D1E-5D4B-41DB-9BEC-B0C34B4185A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C7E8DE5-1495-40A0-AEA4-4C85BCFF2F8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BFD0CCD-D7B8-4BED-A5A9-F8EF8F186F27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000" b="1" i="1" dirty="0" smtClean="0">
              <a:latin typeface="Cambria" pitchFamily="18" charset="0"/>
            </a:rPr>
            <a:t>Подсчёт посещений библиотеки</a:t>
          </a:r>
          <a:endParaRPr lang="ru-RU" sz="2000" dirty="0"/>
        </a:p>
      </dgm:t>
    </dgm:pt>
    <dgm:pt modelId="{8682C8A3-3EDC-4DC2-A324-A861ECD1F411}" type="parTrans" cxnId="{CDF5341B-B242-48B0-81A4-F2AF3222FD42}">
      <dgm:prSet/>
      <dgm:spPr/>
      <dgm:t>
        <a:bodyPr/>
        <a:lstStyle/>
        <a:p>
          <a:endParaRPr lang="ru-RU"/>
        </a:p>
      </dgm:t>
    </dgm:pt>
    <dgm:pt modelId="{27C4D14E-51E6-4CED-836C-7EA6C59AD404}" type="sibTrans" cxnId="{CDF5341B-B242-48B0-81A4-F2AF3222FD42}">
      <dgm:prSet/>
      <dgm:spPr/>
      <dgm:t>
        <a:bodyPr/>
        <a:lstStyle/>
        <a:p>
          <a:endParaRPr lang="ru-RU"/>
        </a:p>
      </dgm:t>
    </dgm:pt>
    <dgm:pt modelId="{9DC5A1F7-F02E-4417-ADCA-BC8205C6A1FE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effectLst/>
            </a:rPr>
            <a:t>общее количество посещений библиотеки пользователями </a:t>
          </a:r>
          <a:endParaRPr lang="ru-RU" sz="1600" dirty="0"/>
        </a:p>
      </dgm:t>
    </dgm:pt>
    <dgm:pt modelId="{C9F45F26-F4F6-414E-946C-FA57BD41FCF6}" type="parTrans" cxnId="{B304FADF-6D12-4003-B04D-9B108305E0E3}">
      <dgm:prSet/>
      <dgm:spPr/>
      <dgm:t>
        <a:bodyPr/>
        <a:lstStyle/>
        <a:p>
          <a:endParaRPr lang="ru-RU"/>
        </a:p>
      </dgm:t>
    </dgm:pt>
    <dgm:pt modelId="{21A3EF8B-01AC-479D-B052-867AB0C2C010}" type="sibTrans" cxnId="{B304FADF-6D12-4003-B04D-9B108305E0E3}">
      <dgm:prSet/>
      <dgm:spPr/>
      <dgm:t>
        <a:bodyPr/>
        <a:lstStyle/>
        <a:p>
          <a:endParaRPr lang="ru-RU"/>
        </a:p>
      </dgm:t>
    </dgm:pt>
    <dgm:pt modelId="{3EAC3E09-7147-4C6C-9CD4-D32561121440}">
      <dgm:prSet phldrT="[Текст]" custT="1"/>
      <dgm:spPr/>
      <dgm:t>
        <a:bodyPr/>
        <a:lstStyle/>
        <a:p>
          <a:r>
            <a:rPr lang="ru-RU" sz="1600" dirty="0" smtClean="0">
              <a:effectLst/>
            </a:rPr>
            <a:t>количество посещений библиотечных </a:t>
          </a:r>
          <a:r>
            <a:rPr lang="ru-RU" sz="1600" dirty="0" err="1" smtClean="0">
              <a:effectLst/>
            </a:rPr>
            <a:t>веб-сайтов</a:t>
          </a:r>
          <a:r>
            <a:rPr lang="ru-RU" sz="1600" dirty="0" smtClean="0">
              <a:effectLst/>
            </a:rPr>
            <a:t>,  имеющих отдельные счетчики, </a:t>
          </a:r>
          <a:r>
            <a:rPr lang="ru-RU" sz="1600" u="none" dirty="0" smtClean="0">
              <a:effectLst/>
            </a:rPr>
            <a:t>исключая </a:t>
          </a:r>
          <a:r>
            <a:rPr lang="ru-RU" sz="1600" u="none" dirty="0" err="1" smtClean="0">
              <a:effectLst/>
            </a:rPr>
            <a:t>блоги</a:t>
          </a:r>
          <a:r>
            <a:rPr lang="ru-RU" sz="1600" u="none" dirty="0" smtClean="0">
              <a:effectLst/>
            </a:rPr>
            <a:t> и </a:t>
          </a:r>
          <a:r>
            <a:rPr lang="ru-RU" sz="1600" u="none" dirty="0" err="1" smtClean="0">
              <a:effectLst/>
            </a:rPr>
            <a:t>аккаунты</a:t>
          </a:r>
          <a:r>
            <a:rPr lang="ru-RU" sz="1600" u="none" dirty="0" smtClean="0">
              <a:effectLst/>
            </a:rPr>
            <a:t> в социальных сетях</a:t>
          </a:r>
          <a:endParaRPr lang="ru-RU" sz="1600" u="none" dirty="0"/>
        </a:p>
      </dgm:t>
    </dgm:pt>
    <dgm:pt modelId="{8C8A88C1-FD9B-4840-B5D6-AAC7A86C5232}" type="parTrans" cxnId="{68ADFCD8-83B7-42BC-8D15-1CF8FF0F3259}">
      <dgm:prSet/>
      <dgm:spPr/>
      <dgm:t>
        <a:bodyPr/>
        <a:lstStyle/>
        <a:p>
          <a:endParaRPr lang="ru-RU"/>
        </a:p>
      </dgm:t>
    </dgm:pt>
    <dgm:pt modelId="{AE4CF40E-A990-4ED4-93AC-B109A4426A15}" type="sibTrans" cxnId="{68ADFCD8-83B7-42BC-8D15-1CF8FF0F3259}">
      <dgm:prSet/>
      <dgm:spPr/>
      <dgm:t>
        <a:bodyPr/>
        <a:lstStyle/>
        <a:p>
          <a:endParaRPr lang="ru-RU"/>
        </a:p>
      </dgm:t>
    </dgm:pt>
    <dgm:pt modelId="{1B551F3A-D750-4CD0-8501-D5D639FA1B5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effectLst/>
            </a:rPr>
            <a:t>количество посещений выставок, организованных библиотекой </a:t>
          </a:r>
          <a:endParaRPr lang="ru-RU" sz="1600" u="none" dirty="0"/>
        </a:p>
      </dgm:t>
    </dgm:pt>
    <dgm:pt modelId="{29B25963-CD47-47B3-AA98-AF1FD1740C9E}" type="parTrans" cxnId="{AE479B0E-66F5-4267-990F-B00ECF634A7E}">
      <dgm:prSet/>
      <dgm:spPr/>
      <dgm:t>
        <a:bodyPr/>
        <a:lstStyle/>
        <a:p>
          <a:endParaRPr lang="ru-RU"/>
        </a:p>
      </dgm:t>
    </dgm:pt>
    <dgm:pt modelId="{0AE95D4A-8AAF-42E0-8032-62B44D2D54A5}" type="sibTrans" cxnId="{AE479B0E-66F5-4267-990F-B00ECF634A7E}">
      <dgm:prSet/>
      <dgm:spPr/>
      <dgm:t>
        <a:bodyPr/>
        <a:lstStyle/>
        <a:p>
          <a:endParaRPr lang="ru-RU"/>
        </a:p>
      </dgm:t>
    </dgm:pt>
    <dgm:pt modelId="{89D2FBB7-523F-4BFC-B3AE-F46ADA943374}">
      <dgm:prSet custT="1"/>
      <dgm:spPr/>
      <dgm:t>
        <a:bodyPr/>
        <a:lstStyle/>
        <a:p>
          <a:r>
            <a:rPr lang="ru-RU" sz="1600" dirty="0" smtClean="0">
              <a:effectLst/>
            </a:rPr>
            <a:t>количество посетителей экскурсий и других просветительских мероприятий, проводимых библиотекой </a:t>
          </a:r>
        </a:p>
      </dgm:t>
    </dgm:pt>
    <dgm:pt modelId="{A86A32A7-6C77-4638-8C48-C47067732339}" type="parTrans" cxnId="{B531D635-2BC8-4496-BF65-F2F24CFBCF87}">
      <dgm:prSet/>
      <dgm:spPr/>
      <dgm:t>
        <a:bodyPr/>
        <a:lstStyle/>
        <a:p>
          <a:endParaRPr lang="ru-RU"/>
        </a:p>
      </dgm:t>
    </dgm:pt>
    <dgm:pt modelId="{DB89455D-78D2-4636-9300-D95AE45AE7F3}" type="sibTrans" cxnId="{B531D635-2BC8-4496-BF65-F2F24CFBCF87}">
      <dgm:prSet/>
      <dgm:spPr/>
      <dgm:t>
        <a:bodyPr/>
        <a:lstStyle/>
        <a:p>
          <a:endParaRPr lang="ru-RU"/>
        </a:p>
      </dgm:t>
    </dgm:pt>
    <dgm:pt modelId="{DF380037-5517-4408-939F-15984FE39700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effectLst/>
            </a:rPr>
            <a:t>количество посетителей </a:t>
          </a:r>
          <a:r>
            <a:rPr lang="ru-RU" sz="1600" dirty="0" err="1" smtClean="0">
              <a:effectLst/>
            </a:rPr>
            <a:t>Интернет-конференций</a:t>
          </a:r>
          <a:r>
            <a:rPr lang="ru-RU" sz="1600" dirty="0" smtClean="0">
              <a:effectLst/>
            </a:rPr>
            <a:t>, </a:t>
          </a:r>
          <a:br>
            <a:rPr lang="ru-RU" sz="1600" dirty="0" smtClean="0">
              <a:effectLst/>
            </a:rPr>
          </a:br>
          <a:r>
            <a:rPr lang="ru-RU" sz="1600" dirty="0" smtClean="0">
              <a:effectLst/>
            </a:rPr>
            <a:t>проводимых библиотекой</a:t>
          </a:r>
          <a:endParaRPr lang="ru-RU" sz="1600" dirty="0"/>
        </a:p>
      </dgm:t>
    </dgm:pt>
    <dgm:pt modelId="{B159EF1F-7AC9-4666-B71B-B88B922CF69B}" type="parTrans" cxnId="{1933CD8D-92DA-4315-8935-274469984FB9}">
      <dgm:prSet/>
      <dgm:spPr/>
      <dgm:t>
        <a:bodyPr/>
        <a:lstStyle/>
        <a:p>
          <a:endParaRPr lang="ru-RU"/>
        </a:p>
      </dgm:t>
    </dgm:pt>
    <dgm:pt modelId="{292091E3-4E5C-4919-921C-6F2AB7F4F27C}" type="sibTrans" cxnId="{1933CD8D-92DA-4315-8935-274469984FB9}">
      <dgm:prSet/>
      <dgm:spPr/>
      <dgm:t>
        <a:bodyPr/>
        <a:lstStyle/>
        <a:p>
          <a:endParaRPr lang="ru-RU"/>
        </a:p>
      </dgm:t>
    </dgm:pt>
    <dgm:pt modelId="{F0F92046-487D-4CA2-AFA5-2E71A562E637}">
      <dgm:prSet custT="1"/>
      <dgm:spPr/>
      <dgm:t>
        <a:bodyPr/>
        <a:lstStyle/>
        <a:p>
          <a:r>
            <a:rPr lang="ru-RU" sz="1600" dirty="0" smtClean="0"/>
            <a:t>количество обращений к удаленным лицензионным ресурсам, предоставляемые библиотекой</a:t>
          </a:r>
          <a:endParaRPr lang="ru-RU" sz="1600" dirty="0"/>
        </a:p>
      </dgm:t>
    </dgm:pt>
    <dgm:pt modelId="{42422F4D-5734-4ED4-A534-3499B08A3154}" type="parTrans" cxnId="{64B53C95-E7F1-49FA-883F-6B94EEF3A3E1}">
      <dgm:prSet/>
      <dgm:spPr/>
      <dgm:t>
        <a:bodyPr/>
        <a:lstStyle/>
        <a:p>
          <a:endParaRPr lang="ru-RU"/>
        </a:p>
      </dgm:t>
    </dgm:pt>
    <dgm:pt modelId="{90864935-5D30-4CBD-9402-D2BB84A3EB94}" type="sibTrans" cxnId="{64B53C95-E7F1-49FA-883F-6B94EEF3A3E1}">
      <dgm:prSet/>
      <dgm:spPr/>
      <dgm:t>
        <a:bodyPr/>
        <a:lstStyle/>
        <a:p>
          <a:endParaRPr lang="ru-RU"/>
        </a:p>
      </dgm:t>
    </dgm:pt>
    <dgm:pt modelId="{E882C2AD-4A8F-4249-8E06-CEABB2740C6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/>
            <a:t>количество обращений к каталогам </a:t>
          </a:r>
          <a:br>
            <a:rPr lang="ru-RU" sz="1600" dirty="0" smtClean="0"/>
          </a:br>
          <a:r>
            <a:rPr lang="ru-RU" sz="1600" dirty="0" smtClean="0"/>
            <a:t>и справочно-библиографическим картотекам</a:t>
          </a:r>
          <a:endParaRPr lang="ru-RU" sz="1600" dirty="0"/>
        </a:p>
      </dgm:t>
    </dgm:pt>
    <dgm:pt modelId="{16D9564E-D59B-4BF8-A6EB-DF8D5238AF63}" type="parTrans" cxnId="{1D94C167-CC80-452C-BF02-8059C5D7FFD6}">
      <dgm:prSet/>
      <dgm:spPr/>
      <dgm:t>
        <a:bodyPr/>
        <a:lstStyle/>
        <a:p>
          <a:endParaRPr lang="ru-RU"/>
        </a:p>
      </dgm:t>
    </dgm:pt>
    <dgm:pt modelId="{D7A47F85-A283-4067-8951-6B1F86149ACD}" type="sibTrans" cxnId="{1D94C167-CC80-452C-BF02-8059C5D7FFD6}">
      <dgm:prSet/>
      <dgm:spPr/>
      <dgm:t>
        <a:bodyPr/>
        <a:lstStyle/>
        <a:p>
          <a:endParaRPr lang="ru-RU"/>
        </a:p>
      </dgm:t>
    </dgm:pt>
    <dgm:pt modelId="{97AAB7A1-BF1F-4B28-B1C1-5A97382828D0}">
      <dgm:prSet custT="1"/>
      <dgm:spPr/>
      <dgm:t>
        <a:bodyPr/>
        <a:lstStyle/>
        <a:p>
          <a:r>
            <a:rPr lang="ru-RU" sz="1600" dirty="0" smtClean="0"/>
            <a:t>количество обращений к электронным каталогам и СББД</a:t>
          </a:r>
          <a:endParaRPr lang="ru-RU" sz="1600" dirty="0"/>
        </a:p>
      </dgm:t>
    </dgm:pt>
    <dgm:pt modelId="{DCEA575C-B2FC-490B-84E0-0505C1A779FE}" type="parTrans" cxnId="{E4A0DC4C-08B8-4163-8830-D1D5C0186FD9}">
      <dgm:prSet/>
      <dgm:spPr/>
      <dgm:t>
        <a:bodyPr/>
        <a:lstStyle/>
        <a:p>
          <a:endParaRPr lang="ru-RU"/>
        </a:p>
      </dgm:t>
    </dgm:pt>
    <dgm:pt modelId="{947EB6D3-19E4-4640-808D-BC20ED500BF3}" type="sibTrans" cxnId="{E4A0DC4C-08B8-4163-8830-D1D5C0186FD9}">
      <dgm:prSet/>
      <dgm:spPr/>
      <dgm:t>
        <a:bodyPr/>
        <a:lstStyle/>
        <a:p>
          <a:endParaRPr lang="ru-RU"/>
        </a:p>
      </dgm:t>
    </dgm:pt>
    <dgm:pt modelId="{F1C3762B-D0F4-4108-BB59-B4E81B55423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/>
            <a:t>количество обращений к ЭР открытого доступа, </a:t>
          </a:r>
          <a:br>
            <a:rPr lang="ru-RU" sz="1600" dirty="0" smtClean="0"/>
          </a:br>
          <a:r>
            <a:rPr lang="ru-RU" sz="1600" dirty="0" smtClean="0"/>
            <a:t>отбираемым м аннотируемы библиотекой</a:t>
          </a:r>
          <a:endParaRPr lang="ru-RU" sz="1600" dirty="0"/>
        </a:p>
      </dgm:t>
    </dgm:pt>
    <dgm:pt modelId="{8CC1CDF0-B54B-40DC-B2D8-65D358889702}" type="parTrans" cxnId="{1DA37474-EC09-4A9D-B40E-870B7D74584F}">
      <dgm:prSet/>
      <dgm:spPr/>
      <dgm:t>
        <a:bodyPr/>
        <a:lstStyle/>
        <a:p>
          <a:endParaRPr lang="ru-RU"/>
        </a:p>
      </dgm:t>
    </dgm:pt>
    <dgm:pt modelId="{9BDDBB8F-BBDA-438B-8459-CC5813017C23}" type="sibTrans" cxnId="{1DA37474-EC09-4A9D-B40E-870B7D74584F}">
      <dgm:prSet/>
      <dgm:spPr/>
      <dgm:t>
        <a:bodyPr/>
        <a:lstStyle/>
        <a:p>
          <a:endParaRPr lang="ru-RU"/>
        </a:p>
      </dgm:t>
    </dgm:pt>
    <dgm:pt modelId="{230C4A96-93BE-4707-A3C9-289A2966D9D6}">
      <dgm:prSet custT="1"/>
      <dgm:spPr/>
      <dgm:t>
        <a:bodyPr/>
        <a:lstStyle/>
        <a:p>
          <a:r>
            <a:rPr lang="ru-RU" sz="1600" dirty="0" smtClean="0"/>
            <a:t>количество обращений к ЭР, </a:t>
          </a:r>
          <a:br>
            <a:rPr lang="ru-RU" sz="1600" dirty="0" smtClean="0"/>
          </a:br>
          <a:r>
            <a:rPr lang="ru-RU" sz="1600" dirty="0" smtClean="0"/>
            <a:t>размещенным на </a:t>
          </a:r>
          <a:r>
            <a:rPr lang="ru-RU" sz="1600" dirty="0" err="1" smtClean="0"/>
            <a:t>веб-сайтах</a:t>
          </a:r>
          <a:r>
            <a:rPr lang="ru-RU" sz="1600" dirty="0" smtClean="0"/>
            <a:t> библиотеки</a:t>
          </a:r>
          <a:endParaRPr lang="ru-RU" sz="1600" dirty="0"/>
        </a:p>
      </dgm:t>
    </dgm:pt>
    <dgm:pt modelId="{E2EB140C-2391-4441-A652-813ACDAC16B0}" type="parTrans" cxnId="{961D4575-9C85-43B7-AEB5-7F53C6D6E3F5}">
      <dgm:prSet/>
      <dgm:spPr/>
      <dgm:t>
        <a:bodyPr/>
        <a:lstStyle/>
        <a:p>
          <a:endParaRPr lang="ru-RU"/>
        </a:p>
      </dgm:t>
    </dgm:pt>
    <dgm:pt modelId="{F3A34644-0A9D-42DB-B47B-0329C5BF5A82}" type="sibTrans" cxnId="{961D4575-9C85-43B7-AEB5-7F53C6D6E3F5}">
      <dgm:prSet/>
      <dgm:spPr/>
      <dgm:t>
        <a:bodyPr/>
        <a:lstStyle/>
        <a:p>
          <a:endParaRPr lang="ru-RU"/>
        </a:p>
      </dgm:t>
    </dgm:pt>
    <dgm:pt modelId="{DA8D161A-003E-4762-B567-4BE36CEA7E6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/>
            <a:t>количество обращений в библиотеку </a:t>
          </a:r>
          <a:br>
            <a:rPr lang="ru-RU" sz="1600" dirty="0" smtClean="0"/>
          </a:br>
          <a:r>
            <a:rPr lang="ru-RU" sz="1600" dirty="0" smtClean="0"/>
            <a:t>посредством средств коммуникации</a:t>
          </a:r>
          <a:endParaRPr lang="ru-RU" sz="1600" dirty="0"/>
        </a:p>
      </dgm:t>
    </dgm:pt>
    <dgm:pt modelId="{35D14702-86CE-4BEC-994D-8DEEB7F6A4AA}" type="parTrans" cxnId="{27E1A016-4F53-4936-A2EA-0D6A78C514CF}">
      <dgm:prSet/>
      <dgm:spPr/>
      <dgm:t>
        <a:bodyPr/>
        <a:lstStyle/>
        <a:p>
          <a:endParaRPr lang="ru-RU"/>
        </a:p>
      </dgm:t>
    </dgm:pt>
    <dgm:pt modelId="{7C886BA4-1332-45DA-A51B-E2EA6B79D6F4}" type="sibTrans" cxnId="{27E1A016-4F53-4936-A2EA-0D6A78C514CF}">
      <dgm:prSet/>
      <dgm:spPr/>
      <dgm:t>
        <a:bodyPr/>
        <a:lstStyle/>
        <a:p>
          <a:endParaRPr lang="ru-RU"/>
        </a:p>
      </dgm:t>
    </dgm:pt>
    <dgm:pt modelId="{45E44E3B-304A-436E-B2D0-15D8FFB38B08}" type="pres">
      <dgm:prSet presAssocID="{CC7E8DE5-1495-40A0-AEA4-4C85BCFF2F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CD90BA-2B27-4822-B76A-438EC535A829}" type="pres">
      <dgm:prSet presAssocID="{7BFD0CCD-D7B8-4BED-A5A9-F8EF8F186F27}" presName="root1" presStyleCnt="0"/>
      <dgm:spPr/>
      <dgm:t>
        <a:bodyPr/>
        <a:lstStyle/>
        <a:p>
          <a:endParaRPr lang="ru-RU"/>
        </a:p>
      </dgm:t>
    </dgm:pt>
    <dgm:pt modelId="{99BBF2AE-D54D-4193-8512-09076289035F}" type="pres">
      <dgm:prSet presAssocID="{7BFD0CCD-D7B8-4BED-A5A9-F8EF8F186F27}" presName="LevelOneTextNode" presStyleLbl="node0" presStyleIdx="0" presStyleCnt="1" custScaleX="209190" custScaleY="235776" custLinFactNeighborX="-27435" custLinFactNeighborY="-49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CF1CC2-BA59-44CF-B5E4-8C3F1A920EE3}" type="pres">
      <dgm:prSet presAssocID="{7BFD0CCD-D7B8-4BED-A5A9-F8EF8F186F27}" presName="level2hierChild" presStyleCnt="0"/>
      <dgm:spPr/>
      <dgm:t>
        <a:bodyPr/>
        <a:lstStyle/>
        <a:p>
          <a:endParaRPr lang="ru-RU"/>
        </a:p>
      </dgm:t>
    </dgm:pt>
    <dgm:pt modelId="{8FA05193-F12F-48BF-94B1-246E296C6E91}" type="pres">
      <dgm:prSet presAssocID="{C9F45F26-F4F6-414E-946C-FA57BD41FCF6}" presName="conn2-1" presStyleLbl="parChTrans1D2" presStyleIdx="0" presStyleCnt="11"/>
      <dgm:spPr/>
      <dgm:t>
        <a:bodyPr/>
        <a:lstStyle/>
        <a:p>
          <a:endParaRPr lang="ru-RU"/>
        </a:p>
      </dgm:t>
    </dgm:pt>
    <dgm:pt modelId="{00CC274D-7CC9-43E4-8EF9-2AF5EA9628AB}" type="pres">
      <dgm:prSet presAssocID="{C9F45F26-F4F6-414E-946C-FA57BD41FCF6}" presName="connTx" presStyleLbl="parChTrans1D2" presStyleIdx="0" presStyleCnt="11"/>
      <dgm:spPr/>
      <dgm:t>
        <a:bodyPr/>
        <a:lstStyle/>
        <a:p>
          <a:endParaRPr lang="ru-RU"/>
        </a:p>
      </dgm:t>
    </dgm:pt>
    <dgm:pt modelId="{D6E882E2-F0B5-4819-A1D7-EDF3A59BFE41}" type="pres">
      <dgm:prSet presAssocID="{9DC5A1F7-F02E-4417-ADCA-BC8205C6A1FE}" presName="root2" presStyleCnt="0"/>
      <dgm:spPr/>
      <dgm:t>
        <a:bodyPr/>
        <a:lstStyle/>
        <a:p>
          <a:endParaRPr lang="ru-RU"/>
        </a:p>
      </dgm:t>
    </dgm:pt>
    <dgm:pt modelId="{ABAB7AF8-2FD9-4B7D-9BE3-7BFC8CFDAFAF}" type="pres">
      <dgm:prSet presAssocID="{9DC5A1F7-F02E-4417-ADCA-BC8205C6A1FE}" presName="LevelTwoTextNode" presStyleLbl="node2" presStyleIdx="0" presStyleCnt="11" custScaleX="777143" custScaleY="69197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ADAC97-C4C9-415B-A4A2-178DDD8A37A3}" type="pres">
      <dgm:prSet presAssocID="{9DC5A1F7-F02E-4417-ADCA-BC8205C6A1FE}" presName="level3hierChild" presStyleCnt="0"/>
      <dgm:spPr/>
      <dgm:t>
        <a:bodyPr/>
        <a:lstStyle/>
        <a:p>
          <a:endParaRPr lang="ru-RU"/>
        </a:p>
      </dgm:t>
    </dgm:pt>
    <dgm:pt modelId="{D957E69A-4A26-414E-B15E-BEE0CFBE8F06}" type="pres">
      <dgm:prSet presAssocID="{8C8A88C1-FD9B-4840-B5D6-AAC7A86C5232}" presName="conn2-1" presStyleLbl="parChTrans1D2" presStyleIdx="1" presStyleCnt="11"/>
      <dgm:spPr/>
      <dgm:t>
        <a:bodyPr/>
        <a:lstStyle/>
        <a:p>
          <a:endParaRPr lang="ru-RU"/>
        </a:p>
      </dgm:t>
    </dgm:pt>
    <dgm:pt modelId="{BA209A8B-9CB9-46D1-8927-A0B90E179C92}" type="pres">
      <dgm:prSet presAssocID="{8C8A88C1-FD9B-4840-B5D6-AAC7A86C5232}" presName="connTx" presStyleLbl="parChTrans1D2" presStyleIdx="1" presStyleCnt="11"/>
      <dgm:spPr/>
      <dgm:t>
        <a:bodyPr/>
        <a:lstStyle/>
        <a:p>
          <a:endParaRPr lang="ru-RU"/>
        </a:p>
      </dgm:t>
    </dgm:pt>
    <dgm:pt modelId="{CA8E5B22-393B-4202-A397-015C9A9B527E}" type="pres">
      <dgm:prSet presAssocID="{3EAC3E09-7147-4C6C-9CD4-D32561121440}" presName="root2" presStyleCnt="0"/>
      <dgm:spPr/>
      <dgm:t>
        <a:bodyPr/>
        <a:lstStyle/>
        <a:p>
          <a:endParaRPr lang="ru-RU"/>
        </a:p>
      </dgm:t>
    </dgm:pt>
    <dgm:pt modelId="{EBA6B763-C516-468C-95D9-E1F7D0744DCD}" type="pres">
      <dgm:prSet presAssocID="{3EAC3E09-7147-4C6C-9CD4-D32561121440}" presName="LevelTwoTextNode" presStyleLbl="node2" presStyleIdx="1" presStyleCnt="11" custScaleX="777143" custScaleY="132268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46B23D-9831-4322-B1DF-F84A77BD7C51}" type="pres">
      <dgm:prSet presAssocID="{3EAC3E09-7147-4C6C-9CD4-D32561121440}" presName="level3hierChild" presStyleCnt="0"/>
      <dgm:spPr/>
      <dgm:t>
        <a:bodyPr/>
        <a:lstStyle/>
        <a:p>
          <a:endParaRPr lang="ru-RU"/>
        </a:p>
      </dgm:t>
    </dgm:pt>
    <dgm:pt modelId="{F21E4191-F3E8-4427-A90F-7D423236044D}" type="pres">
      <dgm:prSet presAssocID="{29B25963-CD47-47B3-AA98-AF1FD1740C9E}" presName="conn2-1" presStyleLbl="parChTrans1D2" presStyleIdx="2" presStyleCnt="11"/>
      <dgm:spPr/>
      <dgm:t>
        <a:bodyPr/>
        <a:lstStyle/>
        <a:p>
          <a:endParaRPr lang="ru-RU"/>
        </a:p>
      </dgm:t>
    </dgm:pt>
    <dgm:pt modelId="{A6E532B4-C180-462A-8811-B1E1A5599D36}" type="pres">
      <dgm:prSet presAssocID="{29B25963-CD47-47B3-AA98-AF1FD1740C9E}" presName="connTx" presStyleLbl="parChTrans1D2" presStyleIdx="2" presStyleCnt="11"/>
      <dgm:spPr/>
      <dgm:t>
        <a:bodyPr/>
        <a:lstStyle/>
        <a:p>
          <a:endParaRPr lang="ru-RU"/>
        </a:p>
      </dgm:t>
    </dgm:pt>
    <dgm:pt modelId="{7D537F7E-EA08-49D4-B831-2B40D65AC290}" type="pres">
      <dgm:prSet presAssocID="{1B551F3A-D750-4CD0-8501-D5D639FA1B5D}" presName="root2" presStyleCnt="0"/>
      <dgm:spPr/>
      <dgm:t>
        <a:bodyPr/>
        <a:lstStyle/>
        <a:p>
          <a:endParaRPr lang="ru-RU"/>
        </a:p>
      </dgm:t>
    </dgm:pt>
    <dgm:pt modelId="{D9B437FA-D03A-4E7F-8BDC-77AA8E327A26}" type="pres">
      <dgm:prSet presAssocID="{1B551F3A-D750-4CD0-8501-D5D639FA1B5D}" presName="LevelTwoTextNode" presStyleLbl="node2" presStyleIdx="2" presStyleCnt="11" custScaleX="777143" custScaleY="58761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87C0D3-DB20-45F9-A4E7-AB6312C40C55}" type="pres">
      <dgm:prSet presAssocID="{1B551F3A-D750-4CD0-8501-D5D639FA1B5D}" presName="level3hierChild" presStyleCnt="0"/>
      <dgm:spPr/>
      <dgm:t>
        <a:bodyPr/>
        <a:lstStyle/>
        <a:p>
          <a:endParaRPr lang="ru-RU"/>
        </a:p>
      </dgm:t>
    </dgm:pt>
    <dgm:pt modelId="{CF9DB687-9794-4EA0-8BED-171FCE8BABF0}" type="pres">
      <dgm:prSet presAssocID="{A86A32A7-6C77-4638-8C48-C47067732339}" presName="conn2-1" presStyleLbl="parChTrans1D2" presStyleIdx="3" presStyleCnt="11"/>
      <dgm:spPr/>
      <dgm:t>
        <a:bodyPr/>
        <a:lstStyle/>
        <a:p>
          <a:endParaRPr lang="ru-RU"/>
        </a:p>
      </dgm:t>
    </dgm:pt>
    <dgm:pt modelId="{75456920-221F-49DD-9A13-02F4A4E45602}" type="pres">
      <dgm:prSet presAssocID="{A86A32A7-6C77-4638-8C48-C47067732339}" presName="connTx" presStyleLbl="parChTrans1D2" presStyleIdx="3" presStyleCnt="11"/>
      <dgm:spPr/>
      <dgm:t>
        <a:bodyPr/>
        <a:lstStyle/>
        <a:p>
          <a:endParaRPr lang="ru-RU"/>
        </a:p>
      </dgm:t>
    </dgm:pt>
    <dgm:pt modelId="{3CD7A148-5C10-47AD-8665-CEA254978EFC}" type="pres">
      <dgm:prSet presAssocID="{89D2FBB7-523F-4BFC-B3AE-F46ADA943374}" presName="root2" presStyleCnt="0"/>
      <dgm:spPr/>
      <dgm:t>
        <a:bodyPr/>
        <a:lstStyle/>
        <a:p>
          <a:endParaRPr lang="ru-RU"/>
        </a:p>
      </dgm:t>
    </dgm:pt>
    <dgm:pt modelId="{9863E12C-E0D2-4571-8E58-9C6E3ED24EE6}" type="pres">
      <dgm:prSet presAssocID="{89D2FBB7-523F-4BFC-B3AE-F46ADA943374}" presName="LevelTwoTextNode" presStyleLbl="node2" presStyleIdx="3" presStyleCnt="11" custScaleX="777143" custScaleY="124722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1E2EE0-8891-4B8C-9371-233A07D6E921}" type="pres">
      <dgm:prSet presAssocID="{89D2FBB7-523F-4BFC-B3AE-F46ADA943374}" presName="level3hierChild" presStyleCnt="0"/>
      <dgm:spPr/>
      <dgm:t>
        <a:bodyPr/>
        <a:lstStyle/>
        <a:p>
          <a:endParaRPr lang="ru-RU"/>
        </a:p>
      </dgm:t>
    </dgm:pt>
    <dgm:pt modelId="{A24ACF40-4367-4239-ACE3-A27FC6A50B9F}" type="pres">
      <dgm:prSet presAssocID="{B159EF1F-7AC9-4666-B71B-B88B922CF69B}" presName="conn2-1" presStyleLbl="parChTrans1D2" presStyleIdx="4" presStyleCnt="11"/>
      <dgm:spPr/>
      <dgm:t>
        <a:bodyPr/>
        <a:lstStyle/>
        <a:p>
          <a:endParaRPr lang="ru-RU"/>
        </a:p>
      </dgm:t>
    </dgm:pt>
    <dgm:pt modelId="{FCCB8FB1-8869-45DD-98C4-9FDCB868ED1C}" type="pres">
      <dgm:prSet presAssocID="{B159EF1F-7AC9-4666-B71B-B88B922CF69B}" presName="connTx" presStyleLbl="parChTrans1D2" presStyleIdx="4" presStyleCnt="11"/>
      <dgm:spPr/>
      <dgm:t>
        <a:bodyPr/>
        <a:lstStyle/>
        <a:p>
          <a:endParaRPr lang="ru-RU"/>
        </a:p>
      </dgm:t>
    </dgm:pt>
    <dgm:pt modelId="{AE511343-04E4-4B2D-BAE0-DE04FBDD295B}" type="pres">
      <dgm:prSet presAssocID="{DF380037-5517-4408-939F-15984FE39700}" presName="root2" presStyleCnt="0"/>
      <dgm:spPr/>
      <dgm:t>
        <a:bodyPr/>
        <a:lstStyle/>
        <a:p>
          <a:endParaRPr lang="ru-RU"/>
        </a:p>
      </dgm:t>
    </dgm:pt>
    <dgm:pt modelId="{2884784E-BF38-489E-8DFA-31281E972225}" type="pres">
      <dgm:prSet presAssocID="{DF380037-5517-4408-939F-15984FE39700}" presName="LevelTwoTextNode" presStyleLbl="node2" presStyleIdx="4" presStyleCnt="11" custScaleX="777143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A562173-C6FE-465B-BE70-AB484C2E218E}" type="pres">
      <dgm:prSet presAssocID="{DF380037-5517-4408-939F-15984FE39700}" presName="level3hierChild" presStyleCnt="0"/>
      <dgm:spPr/>
      <dgm:t>
        <a:bodyPr/>
        <a:lstStyle/>
        <a:p>
          <a:endParaRPr lang="ru-RU"/>
        </a:p>
      </dgm:t>
    </dgm:pt>
    <dgm:pt modelId="{D251221D-7618-4B9D-966C-988F18E0D0BE}" type="pres">
      <dgm:prSet presAssocID="{42422F4D-5734-4ED4-A534-3499B08A3154}" presName="conn2-1" presStyleLbl="parChTrans1D2" presStyleIdx="5" presStyleCnt="11"/>
      <dgm:spPr/>
      <dgm:t>
        <a:bodyPr/>
        <a:lstStyle/>
        <a:p>
          <a:endParaRPr lang="ru-RU"/>
        </a:p>
      </dgm:t>
    </dgm:pt>
    <dgm:pt modelId="{41C587E5-373E-4A88-9943-5961769004AE}" type="pres">
      <dgm:prSet presAssocID="{42422F4D-5734-4ED4-A534-3499B08A3154}" presName="connTx" presStyleLbl="parChTrans1D2" presStyleIdx="5" presStyleCnt="11"/>
      <dgm:spPr/>
      <dgm:t>
        <a:bodyPr/>
        <a:lstStyle/>
        <a:p>
          <a:endParaRPr lang="ru-RU"/>
        </a:p>
      </dgm:t>
    </dgm:pt>
    <dgm:pt modelId="{BC5830A4-D105-4FB9-9491-347B84A7C9BF}" type="pres">
      <dgm:prSet presAssocID="{F0F92046-487D-4CA2-AFA5-2E71A562E637}" presName="root2" presStyleCnt="0"/>
      <dgm:spPr/>
      <dgm:t>
        <a:bodyPr/>
        <a:lstStyle/>
        <a:p>
          <a:endParaRPr lang="ru-RU"/>
        </a:p>
      </dgm:t>
    </dgm:pt>
    <dgm:pt modelId="{6C5E2800-C6CD-4B21-B174-1800967C5792}" type="pres">
      <dgm:prSet presAssocID="{F0F92046-487D-4CA2-AFA5-2E71A562E637}" presName="LevelTwoTextNode" presStyleLbl="node2" presStyleIdx="5" presStyleCnt="11" custScaleX="777143" custLinFactNeighborX="6672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657A71-CECE-43A9-86DB-11953C3FE705}" type="pres">
      <dgm:prSet presAssocID="{F0F92046-487D-4CA2-AFA5-2E71A562E637}" presName="level3hierChild" presStyleCnt="0"/>
      <dgm:spPr/>
      <dgm:t>
        <a:bodyPr/>
        <a:lstStyle/>
        <a:p>
          <a:endParaRPr lang="ru-RU"/>
        </a:p>
      </dgm:t>
    </dgm:pt>
    <dgm:pt modelId="{80C2EDEE-FA77-4F2A-AF1E-0D055E1ECAA2}" type="pres">
      <dgm:prSet presAssocID="{16D9564E-D59B-4BF8-A6EB-DF8D5238AF63}" presName="conn2-1" presStyleLbl="parChTrans1D2" presStyleIdx="6" presStyleCnt="11"/>
      <dgm:spPr/>
      <dgm:t>
        <a:bodyPr/>
        <a:lstStyle/>
        <a:p>
          <a:endParaRPr lang="ru-RU"/>
        </a:p>
      </dgm:t>
    </dgm:pt>
    <dgm:pt modelId="{71C4721C-1E34-4208-9E96-729E0BFE888A}" type="pres">
      <dgm:prSet presAssocID="{16D9564E-D59B-4BF8-A6EB-DF8D5238AF63}" presName="connTx" presStyleLbl="parChTrans1D2" presStyleIdx="6" presStyleCnt="11"/>
      <dgm:spPr/>
      <dgm:t>
        <a:bodyPr/>
        <a:lstStyle/>
        <a:p>
          <a:endParaRPr lang="ru-RU"/>
        </a:p>
      </dgm:t>
    </dgm:pt>
    <dgm:pt modelId="{48F3CAB4-0BAF-4F01-BDDE-4AA5887F5A72}" type="pres">
      <dgm:prSet presAssocID="{E882C2AD-4A8F-4249-8E06-CEABB2740C61}" presName="root2" presStyleCnt="0"/>
      <dgm:spPr/>
      <dgm:t>
        <a:bodyPr/>
        <a:lstStyle/>
        <a:p>
          <a:endParaRPr lang="ru-RU"/>
        </a:p>
      </dgm:t>
    </dgm:pt>
    <dgm:pt modelId="{9D2EC900-7FB8-44EA-9CC6-696D4B329A5E}" type="pres">
      <dgm:prSet presAssocID="{E882C2AD-4A8F-4249-8E06-CEABB2740C61}" presName="LevelTwoTextNode" presStyleLbl="node2" presStyleIdx="6" presStyleCnt="11" custScaleX="777143" custLinFactNeighborX="368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516841-9010-4F0C-83B6-F200C7532677}" type="pres">
      <dgm:prSet presAssocID="{E882C2AD-4A8F-4249-8E06-CEABB2740C61}" presName="level3hierChild" presStyleCnt="0"/>
      <dgm:spPr/>
      <dgm:t>
        <a:bodyPr/>
        <a:lstStyle/>
        <a:p>
          <a:endParaRPr lang="ru-RU"/>
        </a:p>
      </dgm:t>
    </dgm:pt>
    <dgm:pt modelId="{DBEBD5F2-1B11-4990-859D-94744EFF13A7}" type="pres">
      <dgm:prSet presAssocID="{DCEA575C-B2FC-490B-84E0-0505C1A779FE}" presName="conn2-1" presStyleLbl="parChTrans1D2" presStyleIdx="7" presStyleCnt="11"/>
      <dgm:spPr/>
      <dgm:t>
        <a:bodyPr/>
        <a:lstStyle/>
        <a:p>
          <a:endParaRPr lang="ru-RU"/>
        </a:p>
      </dgm:t>
    </dgm:pt>
    <dgm:pt modelId="{00333DF1-4905-4B30-87F4-0D54133A6A54}" type="pres">
      <dgm:prSet presAssocID="{DCEA575C-B2FC-490B-84E0-0505C1A779FE}" presName="connTx" presStyleLbl="parChTrans1D2" presStyleIdx="7" presStyleCnt="11"/>
      <dgm:spPr/>
      <dgm:t>
        <a:bodyPr/>
        <a:lstStyle/>
        <a:p>
          <a:endParaRPr lang="ru-RU"/>
        </a:p>
      </dgm:t>
    </dgm:pt>
    <dgm:pt modelId="{85B39BFB-EC63-4C79-A017-A814EED174C7}" type="pres">
      <dgm:prSet presAssocID="{97AAB7A1-BF1F-4B28-B1C1-5A97382828D0}" presName="root2" presStyleCnt="0"/>
      <dgm:spPr/>
      <dgm:t>
        <a:bodyPr/>
        <a:lstStyle/>
        <a:p>
          <a:endParaRPr lang="ru-RU"/>
        </a:p>
      </dgm:t>
    </dgm:pt>
    <dgm:pt modelId="{64E8E8FE-6E3D-4AA1-A348-50598F4DD8BA}" type="pres">
      <dgm:prSet presAssocID="{97AAB7A1-BF1F-4B28-B1C1-5A97382828D0}" presName="LevelTwoTextNode" presStyleLbl="node2" presStyleIdx="7" presStyleCnt="11" custScaleX="777143" custScaleY="87115" custLinFactNeighborX="368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B8EC1A-70CA-4D3D-84B2-E3A6679CF3F9}" type="pres">
      <dgm:prSet presAssocID="{97AAB7A1-BF1F-4B28-B1C1-5A97382828D0}" presName="level3hierChild" presStyleCnt="0"/>
      <dgm:spPr/>
      <dgm:t>
        <a:bodyPr/>
        <a:lstStyle/>
        <a:p>
          <a:endParaRPr lang="ru-RU"/>
        </a:p>
      </dgm:t>
    </dgm:pt>
    <dgm:pt modelId="{C4C0057F-0B47-4CC3-A232-C0B6EFB8A813}" type="pres">
      <dgm:prSet presAssocID="{8CC1CDF0-B54B-40DC-B2D8-65D358889702}" presName="conn2-1" presStyleLbl="parChTrans1D2" presStyleIdx="8" presStyleCnt="11"/>
      <dgm:spPr/>
      <dgm:t>
        <a:bodyPr/>
        <a:lstStyle/>
        <a:p>
          <a:endParaRPr lang="ru-RU"/>
        </a:p>
      </dgm:t>
    </dgm:pt>
    <dgm:pt modelId="{B9B435DF-5DB3-4992-82B8-DC6DFBFE25FE}" type="pres">
      <dgm:prSet presAssocID="{8CC1CDF0-B54B-40DC-B2D8-65D358889702}" presName="connTx" presStyleLbl="parChTrans1D2" presStyleIdx="8" presStyleCnt="11"/>
      <dgm:spPr/>
      <dgm:t>
        <a:bodyPr/>
        <a:lstStyle/>
        <a:p>
          <a:endParaRPr lang="ru-RU"/>
        </a:p>
      </dgm:t>
    </dgm:pt>
    <dgm:pt modelId="{1821E688-5920-4C51-8895-9672E5C0C013}" type="pres">
      <dgm:prSet presAssocID="{F1C3762B-D0F4-4108-BB59-B4E81B554237}" presName="root2" presStyleCnt="0"/>
      <dgm:spPr/>
      <dgm:t>
        <a:bodyPr/>
        <a:lstStyle/>
        <a:p>
          <a:endParaRPr lang="ru-RU"/>
        </a:p>
      </dgm:t>
    </dgm:pt>
    <dgm:pt modelId="{392C5CBD-B75D-4FA4-9A51-CC6A8B7B5203}" type="pres">
      <dgm:prSet presAssocID="{F1C3762B-D0F4-4108-BB59-B4E81B554237}" presName="LevelTwoTextNode" presStyleLbl="node2" presStyleIdx="8" presStyleCnt="11" custScaleX="777143" custLinFactNeighborX="368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BC215-D11D-46D5-947F-A09DDE518B20}" type="pres">
      <dgm:prSet presAssocID="{F1C3762B-D0F4-4108-BB59-B4E81B554237}" presName="level3hierChild" presStyleCnt="0"/>
      <dgm:spPr/>
      <dgm:t>
        <a:bodyPr/>
        <a:lstStyle/>
        <a:p>
          <a:endParaRPr lang="ru-RU"/>
        </a:p>
      </dgm:t>
    </dgm:pt>
    <dgm:pt modelId="{4C7E2946-8DD2-414C-A160-0DC2EEA7CECB}" type="pres">
      <dgm:prSet presAssocID="{E2EB140C-2391-4441-A652-813ACDAC16B0}" presName="conn2-1" presStyleLbl="parChTrans1D2" presStyleIdx="9" presStyleCnt="11"/>
      <dgm:spPr/>
      <dgm:t>
        <a:bodyPr/>
        <a:lstStyle/>
        <a:p>
          <a:endParaRPr lang="ru-RU"/>
        </a:p>
      </dgm:t>
    </dgm:pt>
    <dgm:pt modelId="{1E42B0B7-DE94-4025-A297-CCC8702B0590}" type="pres">
      <dgm:prSet presAssocID="{E2EB140C-2391-4441-A652-813ACDAC16B0}" presName="connTx" presStyleLbl="parChTrans1D2" presStyleIdx="9" presStyleCnt="11"/>
      <dgm:spPr/>
      <dgm:t>
        <a:bodyPr/>
        <a:lstStyle/>
        <a:p>
          <a:endParaRPr lang="ru-RU"/>
        </a:p>
      </dgm:t>
    </dgm:pt>
    <dgm:pt modelId="{9E04D6D7-DB4D-40C0-BF3E-C9426CA145BF}" type="pres">
      <dgm:prSet presAssocID="{230C4A96-93BE-4707-A3C9-289A2966D9D6}" presName="root2" presStyleCnt="0"/>
      <dgm:spPr/>
      <dgm:t>
        <a:bodyPr/>
        <a:lstStyle/>
        <a:p>
          <a:endParaRPr lang="ru-RU"/>
        </a:p>
      </dgm:t>
    </dgm:pt>
    <dgm:pt modelId="{902716C7-62B0-428D-BAFA-A988433D7B16}" type="pres">
      <dgm:prSet presAssocID="{230C4A96-93BE-4707-A3C9-289A2966D9D6}" presName="LevelTwoTextNode" presStyleLbl="node2" presStyleIdx="9" presStyleCnt="11" custScaleX="777143" custLinFactNeighborX="368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29CE22-2961-4200-AE7F-391CA3AC4661}" type="pres">
      <dgm:prSet presAssocID="{230C4A96-93BE-4707-A3C9-289A2966D9D6}" presName="level3hierChild" presStyleCnt="0"/>
      <dgm:spPr/>
      <dgm:t>
        <a:bodyPr/>
        <a:lstStyle/>
        <a:p>
          <a:endParaRPr lang="ru-RU"/>
        </a:p>
      </dgm:t>
    </dgm:pt>
    <dgm:pt modelId="{9211827A-3601-43A3-A0A8-6AA28B8C9811}" type="pres">
      <dgm:prSet presAssocID="{35D14702-86CE-4BEC-994D-8DEEB7F6A4AA}" presName="conn2-1" presStyleLbl="parChTrans1D2" presStyleIdx="10" presStyleCnt="11"/>
      <dgm:spPr/>
      <dgm:t>
        <a:bodyPr/>
        <a:lstStyle/>
        <a:p>
          <a:endParaRPr lang="ru-RU"/>
        </a:p>
      </dgm:t>
    </dgm:pt>
    <dgm:pt modelId="{B3A6E25A-628B-488C-A616-037A7F6A5B49}" type="pres">
      <dgm:prSet presAssocID="{35D14702-86CE-4BEC-994D-8DEEB7F6A4AA}" presName="connTx" presStyleLbl="parChTrans1D2" presStyleIdx="10" presStyleCnt="11"/>
      <dgm:spPr/>
      <dgm:t>
        <a:bodyPr/>
        <a:lstStyle/>
        <a:p>
          <a:endParaRPr lang="ru-RU"/>
        </a:p>
      </dgm:t>
    </dgm:pt>
    <dgm:pt modelId="{8A101740-08EB-49DD-94C0-A543D3076D33}" type="pres">
      <dgm:prSet presAssocID="{DA8D161A-003E-4762-B567-4BE36CEA7E61}" presName="root2" presStyleCnt="0"/>
      <dgm:spPr/>
      <dgm:t>
        <a:bodyPr/>
        <a:lstStyle/>
        <a:p>
          <a:endParaRPr lang="ru-RU"/>
        </a:p>
      </dgm:t>
    </dgm:pt>
    <dgm:pt modelId="{14BA1CBD-4EC1-4C6D-B081-56A1D37F70BE}" type="pres">
      <dgm:prSet presAssocID="{DA8D161A-003E-4762-B567-4BE36CEA7E61}" presName="LevelTwoTextNode" presStyleLbl="node2" presStyleIdx="10" presStyleCnt="11" custScaleX="777143" custLinFactNeighborX="368" custLinFactNeighborY="-550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C8145F-D259-41CE-A5BD-2D81290BDC50}" type="pres">
      <dgm:prSet presAssocID="{DA8D161A-003E-4762-B567-4BE36CEA7E61}" presName="level3hierChild" presStyleCnt="0"/>
      <dgm:spPr/>
      <dgm:t>
        <a:bodyPr/>
        <a:lstStyle/>
        <a:p>
          <a:endParaRPr lang="ru-RU"/>
        </a:p>
      </dgm:t>
    </dgm:pt>
  </dgm:ptLst>
  <dgm:cxnLst>
    <dgm:cxn modelId="{7CA9AAA1-04C4-41CD-8D35-4A55CA42CD5C}" type="presOf" srcId="{97AAB7A1-BF1F-4B28-B1C1-5A97382828D0}" destId="{64E8E8FE-6E3D-4AA1-A348-50598F4DD8BA}" srcOrd="0" destOrd="0" presId="urn:microsoft.com/office/officeart/2005/8/layout/hierarchy2"/>
    <dgm:cxn modelId="{DBA24115-DE44-4232-A821-36990FEA3605}" type="presOf" srcId="{89D2FBB7-523F-4BFC-B3AE-F46ADA943374}" destId="{9863E12C-E0D2-4571-8E58-9C6E3ED24EE6}" srcOrd="0" destOrd="0" presId="urn:microsoft.com/office/officeart/2005/8/layout/hierarchy2"/>
    <dgm:cxn modelId="{B304FADF-6D12-4003-B04D-9B108305E0E3}" srcId="{7BFD0CCD-D7B8-4BED-A5A9-F8EF8F186F27}" destId="{9DC5A1F7-F02E-4417-ADCA-BC8205C6A1FE}" srcOrd="0" destOrd="0" parTransId="{C9F45F26-F4F6-414E-946C-FA57BD41FCF6}" sibTransId="{21A3EF8B-01AC-479D-B052-867AB0C2C010}"/>
    <dgm:cxn modelId="{7C78ED63-E6E8-42C3-A167-D085AEED909C}" type="presOf" srcId="{16D9564E-D59B-4BF8-A6EB-DF8D5238AF63}" destId="{80C2EDEE-FA77-4F2A-AF1E-0D055E1ECAA2}" srcOrd="0" destOrd="0" presId="urn:microsoft.com/office/officeart/2005/8/layout/hierarchy2"/>
    <dgm:cxn modelId="{64B53C95-E7F1-49FA-883F-6B94EEF3A3E1}" srcId="{7BFD0CCD-D7B8-4BED-A5A9-F8EF8F186F27}" destId="{F0F92046-487D-4CA2-AFA5-2E71A562E637}" srcOrd="5" destOrd="0" parTransId="{42422F4D-5734-4ED4-A534-3499B08A3154}" sibTransId="{90864935-5D30-4CBD-9402-D2BB84A3EB94}"/>
    <dgm:cxn modelId="{91BEF398-E53B-49BB-AC3D-931B4AC507BE}" type="presOf" srcId="{B159EF1F-7AC9-4666-B71B-B88B922CF69B}" destId="{A24ACF40-4367-4239-ACE3-A27FC6A50B9F}" srcOrd="0" destOrd="0" presId="urn:microsoft.com/office/officeart/2005/8/layout/hierarchy2"/>
    <dgm:cxn modelId="{B00A81DD-37DF-476B-9E51-E1B048E46CA4}" type="presOf" srcId="{E882C2AD-4A8F-4249-8E06-CEABB2740C61}" destId="{9D2EC900-7FB8-44EA-9CC6-696D4B329A5E}" srcOrd="0" destOrd="0" presId="urn:microsoft.com/office/officeart/2005/8/layout/hierarchy2"/>
    <dgm:cxn modelId="{D44E1E72-09F8-42F0-A456-6C695D15338E}" type="presOf" srcId="{E2EB140C-2391-4441-A652-813ACDAC16B0}" destId="{4C7E2946-8DD2-414C-A160-0DC2EEA7CECB}" srcOrd="0" destOrd="0" presId="urn:microsoft.com/office/officeart/2005/8/layout/hierarchy2"/>
    <dgm:cxn modelId="{EF131221-D7CE-4B43-AC3B-03DC25191B78}" type="presOf" srcId="{8C8A88C1-FD9B-4840-B5D6-AAC7A86C5232}" destId="{D957E69A-4A26-414E-B15E-BEE0CFBE8F06}" srcOrd="0" destOrd="0" presId="urn:microsoft.com/office/officeart/2005/8/layout/hierarchy2"/>
    <dgm:cxn modelId="{27E1A016-4F53-4936-A2EA-0D6A78C514CF}" srcId="{7BFD0CCD-D7B8-4BED-A5A9-F8EF8F186F27}" destId="{DA8D161A-003E-4762-B567-4BE36CEA7E61}" srcOrd="10" destOrd="0" parTransId="{35D14702-86CE-4BEC-994D-8DEEB7F6A4AA}" sibTransId="{7C886BA4-1332-45DA-A51B-E2EA6B79D6F4}"/>
    <dgm:cxn modelId="{CAF1F292-00D0-44DA-9ECC-7FAEA07B58EB}" type="presOf" srcId="{A86A32A7-6C77-4638-8C48-C47067732339}" destId="{CF9DB687-9794-4EA0-8BED-171FCE8BABF0}" srcOrd="0" destOrd="0" presId="urn:microsoft.com/office/officeart/2005/8/layout/hierarchy2"/>
    <dgm:cxn modelId="{B9239797-D718-4F7B-BFE2-3196CD1812A0}" type="presOf" srcId="{E2EB140C-2391-4441-A652-813ACDAC16B0}" destId="{1E42B0B7-DE94-4025-A297-CCC8702B0590}" srcOrd="1" destOrd="0" presId="urn:microsoft.com/office/officeart/2005/8/layout/hierarchy2"/>
    <dgm:cxn modelId="{02611F55-17E8-477F-B1C3-02D6DAF3AC44}" type="presOf" srcId="{1B551F3A-D750-4CD0-8501-D5D639FA1B5D}" destId="{D9B437FA-D03A-4E7F-8BDC-77AA8E327A26}" srcOrd="0" destOrd="0" presId="urn:microsoft.com/office/officeart/2005/8/layout/hierarchy2"/>
    <dgm:cxn modelId="{1D94C167-CC80-452C-BF02-8059C5D7FFD6}" srcId="{7BFD0CCD-D7B8-4BED-A5A9-F8EF8F186F27}" destId="{E882C2AD-4A8F-4249-8E06-CEABB2740C61}" srcOrd="6" destOrd="0" parTransId="{16D9564E-D59B-4BF8-A6EB-DF8D5238AF63}" sibTransId="{D7A47F85-A283-4067-8951-6B1F86149ACD}"/>
    <dgm:cxn modelId="{42187AC2-465C-4E8A-93C3-056C30D32499}" type="presOf" srcId="{F0F92046-487D-4CA2-AFA5-2E71A562E637}" destId="{6C5E2800-C6CD-4B21-B174-1800967C5792}" srcOrd="0" destOrd="0" presId="urn:microsoft.com/office/officeart/2005/8/layout/hierarchy2"/>
    <dgm:cxn modelId="{CF823630-43FD-4A3A-BBD1-89290C6D136A}" type="presOf" srcId="{CC7E8DE5-1495-40A0-AEA4-4C85BCFF2F82}" destId="{45E44E3B-304A-436E-B2D0-15D8FFB38B08}" srcOrd="0" destOrd="0" presId="urn:microsoft.com/office/officeart/2005/8/layout/hierarchy2"/>
    <dgm:cxn modelId="{961D4575-9C85-43B7-AEB5-7F53C6D6E3F5}" srcId="{7BFD0CCD-D7B8-4BED-A5A9-F8EF8F186F27}" destId="{230C4A96-93BE-4707-A3C9-289A2966D9D6}" srcOrd="9" destOrd="0" parTransId="{E2EB140C-2391-4441-A652-813ACDAC16B0}" sibTransId="{F3A34644-0A9D-42DB-B47B-0329C5BF5A82}"/>
    <dgm:cxn modelId="{1DC066F3-6DEF-40B6-AB2A-7F334E845ADE}" type="presOf" srcId="{C9F45F26-F4F6-414E-946C-FA57BD41FCF6}" destId="{8FA05193-F12F-48BF-94B1-246E296C6E91}" srcOrd="0" destOrd="0" presId="urn:microsoft.com/office/officeart/2005/8/layout/hierarchy2"/>
    <dgm:cxn modelId="{C92201D2-09A0-418F-AC43-3D91838BBC5F}" type="presOf" srcId="{8CC1CDF0-B54B-40DC-B2D8-65D358889702}" destId="{B9B435DF-5DB3-4992-82B8-DC6DFBFE25FE}" srcOrd="1" destOrd="0" presId="urn:microsoft.com/office/officeart/2005/8/layout/hierarchy2"/>
    <dgm:cxn modelId="{B0FB8D1A-D0F9-4819-B029-C4D812225E21}" type="presOf" srcId="{DCEA575C-B2FC-490B-84E0-0505C1A779FE}" destId="{00333DF1-4905-4B30-87F4-0D54133A6A54}" srcOrd="1" destOrd="0" presId="urn:microsoft.com/office/officeart/2005/8/layout/hierarchy2"/>
    <dgm:cxn modelId="{2A030E40-DD05-44B7-BFEC-E8163E8D42BA}" type="presOf" srcId="{3EAC3E09-7147-4C6C-9CD4-D32561121440}" destId="{EBA6B763-C516-468C-95D9-E1F7D0744DCD}" srcOrd="0" destOrd="0" presId="urn:microsoft.com/office/officeart/2005/8/layout/hierarchy2"/>
    <dgm:cxn modelId="{E4A0DC4C-08B8-4163-8830-D1D5C0186FD9}" srcId="{7BFD0CCD-D7B8-4BED-A5A9-F8EF8F186F27}" destId="{97AAB7A1-BF1F-4B28-B1C1-5A97382828D0}" srcOrd="7" destOrd="0" parTransId="{DCEA575C-B2FC-490B-84E0-0505C1A779FE}" sibTransId="{947EB6D3-19E4-4640-808D-BC20ED500BF3}"/>
    <dgm:cxn modelId="{1933CD8D-92DA-4315-8935-274469984FB9}" srcId="{7BFD0CCD-D7B8-4BED-A5A9-F8EF8F186F27}" destId="{DF380037-5517-4408-939F-15984FE39700}" srcOrd="4" destOrd="0" parTransId="{B159EF1F-7AC9-4666-B71B-B88B922CF69B}" sibTransId="{292091E3-4E5C-4919-921C-6F2AB7F4F27C}"/>
    <dgm:cxn modelId="{65774D1F-E2E0-458C-B6BB-2F0B29F3FFA5}" type="presOf" srcId="{35D14702-86CE-4BEC-994D-8DEEB7F6A4AA}" destId="{9211827A-3601-43A3-A0A8-6AA28B8C9811}" srcOrd="0" destOrd="0" presId="urn:microsoft.com/office/officeart/2005/8/layout/hierarchy2"/>
    <dgm:cxn modelId="{9498CCA2-3811-4391-9559-14C6B52552F2}" type="presOf" srcId="{35D14702-86CE-4BEC-994D-8DEEB7F6A4AA}" destId="{B3A6E25A-628B-488C-A616-037A7F6A5B49}" srcOrd="1" destOrd="0" presId="urn:microsoft.com/office/officeart/2005/8/layout/hierarchy2"/>
    <dgm:cxn modelId="{AD08960C-7436-491B-8F91-8A262EC90EC9}" type="presOf" srcId="{42422F4D-5734-4ED4-A534-3499B08A3154}" destId="{D251221D-7618-4B9D-966C-988F18E0D0BE}" srcOrd="0" destOrd="0" presId="urn:microsoft.com/office/officeart/2005/8/layout/hierarchy2"/>
    <dgm:cxn modelId="{CFD49A3E-BB89-4430-9433-C75FA619C3E4}" type="presOf" srcId="{8C8A88C1-FD9B-4840-B5D6-AAC7A86C5232}" destId="{BA209A8B-9CB9-46D1-8927-A0B90E179C92}" srcOrd="1" destOrd="0" presId="urn:microsoft.com/office/officeart/2005/8/layout/hierarchy2"/>
    <dgm:cxn modelId="{CDF5341B-B242-48B0-81A4-F2AF3222FD42}" srcId="{CC7E8DE5-1495-40A0-AEA4-4C85BCFF2F82}" destId="{7BFD0CCD-D7B8-4BED-A5A9-F8EF8F186F27}" srcOrd="0" destOrd="0" parTransId="{8682C8A3-3EDC-4DC2-A324-A861ECD1F411}" sibTransId="{27C4D14E-51E6-4CED-836C-7EA6C59AD404}"/>
    <dgm:cxn modelId="{68ADFCD8-83B7-42BC-8D15-1CF8FF0F3259}" srcId="{7BFD0CCD-D7B8-4BED-A5A9-F8EF8F186F27}" destId="{3EAC3E09-7147-4C6C-9CD4-D32561121440}" srcOrd="1" destOrd="0" parTransId="{8C8A88C1-FD9B-4840-B5D6-AAC7A86C5232}" sibTransId="{AE4CF40E-A990-4ED4-93AC-B109A4426A15}"/>
    <dgm:cxn modelId="{A8A69BB4-65BE-4810-A379-4DA79B7FEC8B}" type="presOf" srcId="{8CC1CDF0-B54B-40DC-B2D8-65D358889702}" destId="{C4C0057F-0B47-4CC3-A232-C0B6EFB8A813}" srcOrd="0" destOrd="0" presId="urn:microsoft.com/office/officeart/2005/8/layout/hierarchy2"/>
    <dgm:cxn modelId="{1DA37474-EC09-4A9D-B40E-870B7D74584F}" srcId="{7BFD0CCD-D7B8-4BED-A5A9-F8EF8F186F27}" destId="{F1C3762B-D0F4-4108-BB59-B4E81B554237}" srcOrd="8" destOrd="0" parTransId="{8CC1CDF0-B54B-40DC-B2D8-65D358889702}" sibTransId="{9BDDBB8F-BBDA-438B-8459-CC5813017C23}"/>
    <dgm:cxn modelId="{AEEA5D73-775F-4DFD-B9BD-D9E6D73FCFE0}" type="presOf" srcId="{A86A32A7-6C77-4638-8C48-C47067732339}" destId="{75456920-221F-49DD-9A13-02F4A4E45602}" srcOrd="1" destOrd="0" presId="urn:microsoft.com/office/officeart/2005/8/layout/hierarchy2"/>
    <dgm:cxn modelId="{A07A943B-86D1-471D-95CB-106109C75D51}" type="presOf" srcId="{7BFD0CCD-D7B8-4BED-A5A9-F8EF8F186F27}" destId="{99BBF2AE-D54D-4193-8512-09076289035F}" srcOrd="0" destOrd="0" presId="urn:microsoft.com/office/officeart/2005/8/layout/hierarchy2"/>
    <dgm:cxn modelId="{B531D635-2BC8-4496-BF65-F2F24CFBCF87}" srcId="{7BFD0CCD-D7B8-4BED-A5A9-F8EF8F186F27}" destId="{89D2FBB7-523F-4BFC-B3AE-F46ADA943374}" srcOrd="3" destOrd="0" parTransId="{A86A32A7-6C77-4638-8C48-C47067732339}" sibTransId="{DB89455D-78D2-4636-9300-D95AE45AE7F3}"/>
    <dgm:cxn modelId="{AE479B0E-66F5-4267-990F-B00ECF634A7E}" srcId="{7BFD0CCD-D7B8-4BED-A5A9-F8EF8F186F27}" destId="{1B551F3A-D750-4CD0-8501-D5D639FA1B5D}" srcOrd="2" destOrd="0" parTransId="{29B25963-CD47-47B3-AA98-AF1FD1740C9E}" sibTransId="{0AE95D4A-8AAF-42E0-8032-62B44D2D54A5}"/>
    <dgm:cxn modelId="{C0AF8BFC-512C-4353-9621-57FA13A5CE7F}" type="presOf" srcId="{230C4A96-93BE-4707-A3C9-289A2966D9D6}" destId="{902716C7-62B0-428D-BAFA-A988433D7B16}" srcOrd="0" destOrd="0" presId="urn:microsoft.com/office/officeart/2005/8/layout/hierarchy2"/>
    <dgm:cxn modelId="{1686D3ED-EA25-4F45-8E87-236B9A1D8D8E}" type="presOf" srcId="{29B25963-CD47-47B3-AA98-AF1FD1740C9E}" destId="{F21E4191-F3E8-4427-A90F-7D423236044D}" srcOrd="0" destOrd="0" presId="urn:microsoft.com/office/officeart/2005/8/layout/hierarchy2"/>
    <dgm:cxn modelId="{D85D28D3-7583-41FE-9CC0-B802F68775E8}" type="presOf" srcId="{29B25963-CD47-47B3-AA98-AF1FD1740C9E}" destId="{A6E532B4-C180-462A-8811-B1E1A5599D36}" srcOrd="1" destOrd="0" presId="urn:microsoft.com/office/officeart/2005/8/layout/hierarchy2"/>
    <dgm:cxn modelId="{E608C108-F8F1-4C95-8F81-818BAAD2AD7E}" type="presOf" srcId="{C9F45F26-F4F6-414E-946C-FA57BD41FCF6}" destId="{00CC274D-7CC9-43E4-8EF9-2AF5EA9628AB}" srcOrd="1" destOrd="0" presId="urn:microsoft.com/office/officeart/2005/8/layout/hierarchy2"/>
    <dgm:cxn modelId="{D3317FFF-6BE2-4122-A8B9-0D68E9D82E6B}" type="presOf" srcId="{16D9564E-D59B-4BF8-A6EB-DF8D5238AF63}" destId="{71C4721C-1E34-4208-9E96-729E0BFE888A}" srcOrd="1" destOrd="0" presId="urn:microsoft.com/office/officeart/2005/8/layout/hierarchy2"/>
    <dgm:cxn modelId="{F95D79AC-65FE-4623-8AC6-FB9FD7CA696C}" type="presOf" srcId="{DA8D161A-003E-4762-B567-4BE36CEA7E61}" destId="{14BA1CBD-4EC1-4C6D-B081-56A1D37F70BE}" srcOrd="0" destOrd="0" presId="urn:microsoft.com/office/officeart/2005/8/layout/hierarchy2"/>
    <dgm:cxn modelId="{890C5B38-5ECD-4EB0-8D59-D7E6F42B66B6}" type="presOf" srcId="{DF380037-5517-4408-939F-15984FE39700}" destId="{2884784E-BF38-489E-8DFA-31281E972225}" srcOrd="0" destOrd="0" presId="urn:microsoft.com/office/officeart/2005/8/layout/hierarchy2"/>
    <dgm:cxn modelId="{9AD05527-DBDD-4E14-B381-70FBE383D594}" type="presOf" srcId="{F1C3762B-D0F4-4108-BB59-B4E81B554237}" destId="{392C5CBD-B75D-4FA4-9A51-CC6A8B7B5203}" srcOrd="0" destOrd="0" presId="urn:microsoft.com/office/officeart/2005/8/layout/hierarchy2"/>
    <dgm:cxn modelId="{DC29E88C-45EC-4C0D-AEDC-23DAA68CD85A}" type="presOf" srcId="{42422F4D-5734-4ED4-A534-3499B08A3154}" destId="{41C587E5-373E-4A88-9943-5961769004AE}" srcOrd="1" destOrd="0" presId="urn:microsoft.com/office/officeart/2005/8/layout/hierarchy2"/>
    <dgm:cxn modelId="{801B4B6D-6EE5-4B7A-9A55-9B5EB7E9A706}" type="presOf" srcId="{DCEA575C-B2FC-490B-84E0-0505C1A779FE}" destId="{DBEBD5F2-1B11-4990-859D-94744EFF13A7}" srcOrd="0" destOrd="0" presId="urn:microsoft.com/office/officeart/2005/8/layout/hierarchy2"/>
    <dgm:cxn modelId="{E57649D3-7D75-4208-AB46-AF284BE4E9AE}" type="presOf" srcId="{B159EF1F-7AC9-4666-B71B-B88B922CF69B}" destId="{FCCB8FB1-8869-45DD-98C4-9FDCB868ED1C}" srcOrd="1" destOrd="0" presId="urn:microsoft.com/office/officeart/2005/8/layout/hierarchy2"/>
    <dgm:cxn modelId="{9F810765-7601-4D1A-8CAB-14BE6C1AD05C}" type="presOf" srcId="{9DC5A1F7-F02E-4417-ADCA-BC8205C6A1FE}" destId="{ABAB7AF8-2FD9-4B7D-9BE3-7BFC8CFDAFAF}" srcOrd="0" destOrd="0" presId="urn:microsoft.com/office/officeart/2005/8/layout/hierarchy2"/>
    <dgm:cxn modelId="{B47BEEE9-F879-4633-BBDE-920AFC50DBDE}" type="presParOf" srcId="{45E44E3B-304A-436E-B2D0-15D8FFB38B08}" destId="{96CD90BA-2B27-4822-B76A-438EC535A829}" srcOrd="0" destOrd="0" presId="urn:microsoft.com/office/officeart/2005/8/layout/hierarchy2"/>
    <dgm:cxn modelId="{6CD7541E-4747-49A1-8F42-5E831012D5F2}" type="presParOf" srcId="{96CD90BA-2B27-4822-B76A-438EC535A829}" destId="{99BBF2AE-D54D-4193-8512-09076289035F}" srcOrd="0" destOrd="0" presId="urn:microsoft.com/office/officeart/2005/8/layout/hierarchy2"/>
    <dgm:cxn modelId="{598A99C4-975C-43FB-AB82-7A9EE4D427CD}" type="presParOf" srcId="{96CD90BA-2B27-4822-B76A-438EC535A829}" destId="{9ACF1CC2-BA59-44CF-B5E4-8C3F1A920EE3}" srcOrd="1" destOrd="0" presId="urn:microsoft.com/office/officeart/2005/8/layout/hierarchy2"/>
    <dgm:cxn modelId="{41AF0584-354D-4F64-AE01-350A691C7365}" type="presParOf" srcId="{9ACF1CC2-BA59-44CF-B5E4-8C3F1A920EE3}" destId="{8FA05193-F12F-48BF-94B1-246E296C6E91}" srcOrd="0" destOrd="0" presId="urn:microsoft.com/office/officeart/2005/8/layout/hierarchy2"/>
    <dgm:cxn modelId="{A55C0647-44F2-4F0A-97D7-6F8645B322C6}" type="presParOf" srcId="{8FA05193-F12F-48BF-94B1-246E296C6E91}" destId="{00CC274D-7CC9-43E4-8EF9-2AF5EA9628AB}" srcOrd="0" destOrd="0" presId="urn:microsoft.com/office/officeart/2005/8/layout/hierarchy2"/>
    <dgm:cxn modelId="{04C63E9E-40C4-4638-81AF-3553D4BDB344}" type="presParOf" srcId="{9ACF1CC2-BA59-44CF-B5E4-8C3F1A920EE3}" destId="{D6E882E2-F0B5-4819-A1D7-EDF3A59BFE41}" srcOrd="1" destOrd="0" presId="urn:microsoft.com/office/officeart/2005/8/layout/hierarchy2"/>
    <dgm:cxn modelId="{18036134-9774-48B3-B260-A50031B310C7}" type="presParOf" srcId="{D6E882E2-F0B5-4819-A1D7-EDF3A59BFE41}" destId="{ABAB7AF8-2FD9-4B7D-9BE3-7BFC8CFDAFAF}" srcOrd="0" destOrd="0" presId="urn:microsoft.com/office/officeart/2005/8/layout/hierarchy2"/>
    <dgm:cxn modelId="{BB75E0F9-91FD-4FD7-91AD-F0DF5E139A59}" type="presParOf" srcId="{D6E882E2-F0B5-4819-A1D7-EDF3A59BFE41}" destId="{B0ADAC97-C4C9-415B-A4A2-178DDD8A37A3}" srcOrd="1" destOrd="0" presId="urn:microsoft.com/office/officeart/2005/8/layout/hierarchy2"/>
    <dgm:cxn modelId="{F3453D60-7F53-489D-9621-175577C48668}" type="presParOf" srcId="{9ACF1CC2-BA59-44CF-B5E4-8C3F1A920EE3}" destId="{D957E69A-4A26-414E-B15E-BEE0CFBE8F06}" srcOrd="2" destOrd="0" presId="urn:microsoft.com/office/officeart/2005/8/layout/hierarchy2"/>
    <dgm:cxn modelId="{0A35A34E-734F-439C-8C44-75F70E63037B}" type="presParOf" srcId="{D957E69A-4A26-414E-B15E-BEE0CFBE8F06}" destId="{BA209A8B-9CB9-46D1-8927-A0B90E179C92}" srcOrd="0" destOrd="0" presId="urn:microsoft.com/office/officeart/2005/8/layout/hierarchy2"/>
    <dgm:cxn modelId="{90EFC572-51A2-4635-8B10-3A221CA87BC5}" type="presParOf" srcId="{9ACF1CC2-BA59-44CF-B5E4-8C3F1A920EE3}" destId="{CA8E5B22-393B-4202-A397-015C9A9B527E}" srcOrd="3" destOrd="0" presId="urn:microsoft.com/office/officeart/2005/8/layout/hierarchy2"/>
    <dgm:cxn modelId="{F80071AE-9197-401A-91A0-E244FF318E8B}" type="presParOf" srcId="{CA8E5B22-393B-4202-A397-015C9A9B527E}" destId="{EBA6B763-C516-468C-95D9-E1F7D0744DCD}" srcOrd="0" destOrd="0" presId="urn:microsoft.com/office/officeart/2005/8/layout/hierarchy2"/>
    <dgm:cxn modelId="{6C2A0C36-26EC-48F1-B873-6C49D13FB6AA}" type="presParOf" srcId="{CA8E5B22-393B-4202-A397-015C9A9B527E}" destId="{A146B23D-9831-4322-B1DF-F84A77BD7C51}" srcOrd="1" destOrd="0" presId="urn:microsoft.com/office/officeart/2005/8/layout/hierarchy2"/>
    <dgm:cxn modelId="{F18E0E5E-6841-4C9B-8BAA-B54BB91D5056}" type="presParOf" srcId="{9ACF1CC2-BA59-44CF-B5E4-8C3F1A920EE3}" destId="{F21E4191-F3E8-4427-A90F-7D423236044D}" srcOrd="4" destOrd="0" presId="urn:microsoft.com/office/officeart/2005/8/layout/hierarchy2"/>
    <dgm:cxn modelId="{77531DF0-3018-4D37-8282-9F5B23B3CFA2}" type="presParOf" srcId="{F21E4191-F3E8-4427-A90F-7D423236044D}" destId="{A6E532B4-C180-462A-8811-B1E1A5599D36}" srcOrd="0" destOrd="0" presId="urn:microsoft.com/office/officeart/2005/8/layout/hierarchy2"/>
    <dgm:cxn modelId="{CF63EE76-6782-482A-922A-67FD8F14FCCC}" type="presParOf" srcId="{9ACF1CC2-BA59-44CF-B5E4-8C3F1A920EE3}" destId="{7D537F7E-EA08-49D4-B831-2B40D65AC290}" srcOrd="5" destOrd="0" presId="urn:microsoft.com/office/officeart/2005/8/layout/hierarchy2"/>
    <dgm:cxn modelId="{6AE60D9B-33A2-4680-961D-B3A764DFFC28}" type="presParOf" srcId="{7D537F7E-EA08-49D4-B831-2B40D65AC290}" destId="{D9B437FA-D03A-4E7F-8BDC-77AA8E327A26}" srcOrd="0" destOrd="0" presId="urn:microsoft.com/office/officeart/2005/8/layout/hierarchy2"/>
    <dgm:cxn modelId="{7CD60D8C-F9AF-4683-A107-A9977F9878D0}" type="presParOf" srcId="{7D537F7E-EA08-49D4-B831-2B40D65AC290}" destId="{3C87C0D3-DB20-45F9-A4E7-AB6312C40C55}" srcOrd="1" destOrd="0" presId="urn:microsoft.com/office/officeart/2005/8/layout/hierarchy2"/>
    <dgm:cxn modelId="{ED08ADFA-17B6-4C7D-898D-F3582DFBA675}" type="presParOf" srcId="{9ACF1CC2-BA59-44CF-B5E4-8C3F1A920EE3}" destId="{CF9DB687-9794-4EA0-8BED-171FCE8BABF0}" srcOrd="6" destOrd="0" presId="urn:microsoft.com/office/officeart/2005/8/layout/hierarchy2"/>
    <dgm:cxn modelId="{293C8BB4-EBDF-4F4C-B462-785D116AED0E}" type="presParOf" srcId="{CF9DB687-9794-4EA0-8BED-171FCE8BABF0}" destId="{75456920-221F-49DD-9A13-02F4A4E45602}" srcOrd="0" destOrd="0" presId="urn:microsoft.com/office/officeart/2005/8/layout/hierarchy2"/>
    <dgm:cxn modelId="{564C1BD2-8075-48DF-82A7-AD3466CDF7EE}" type="presParOf" srcId="{9ACF1CC2-BA59-44CF-B5E4-8C3F1A920EE3}" destId="{3CD7A148-5C10-47AD-8665-CEA254978EFC}" srcOrd="7" destOrd="0" presId="urn:microsoft.com/office/officeart/2005/8/layout/hierarchy2"/>
    <dgm:cxn modelId="{AA1F6787-F21B-443A-9195-857BAB39AF35}" type="presParOf" srcId="{3CD7A148-5C10-47AD-8665-CEA254978EFC}" destId="{9863E12C-E0D2-4571-8E58-9C6E3ED24EE6}" srcOrd="0" destOrd="0" presId="urn:microsoft.com/office/officeart/2005/8/layout/hierarchy2"/>
    <dgm:cxn modelId="{B8AABFB6-7F31-4FC5-864C-C7D5BF1174E0}" type="presParOf" srcId="{3CD7A148-5C10-47AD-8665-CEA254978EFC}" destId="{C91E2EE0-8891-4B8C-9371-233A07D6E921}" srcOrd="1" destOrd="0" presId="urn:microsoft.com/office/officeart/2005/8/layout/hierarchy2"/>
    <dgm:cxn modelId="{73EFCFAB-23B1-4BA3-AF2B-0A9B8140CC0C}" type="presParOf" srcId="{9ACF1CC2-BA59-44CF-B5E4-8C3F1A920EE3}" destId="{A24ACF40-4367-4239-ACE3-A27FC6A50B9F}" srcOrd="8" destOrd="0" presId="urn:microsoft.com/office/officeart/2005/8/layout/hierarchy2"/>
    <dgm:cxn modelId="{FFB83264-9DE6-44C8-90C5-0F57AA4610C7}" type="presParOf" srcId="{A24ACF40-4367-4239-ACE3-A27FC6A50B9F}" destId="{FCCB8FB1-8869-45DD-98C4-9FDCB868ED1C}" srcOrd="0" destOrd="0" presId="urn:microsoft.com/office/officeart/2005/8/layout/hierarchy2"/>
    <dgm:cxn modelId="{A9171B17-D467-4D81-A802-1164816E95CF}" type="presParOf" srcId="{9ACF1CC2-BA59-44CF-B5E4-8C3F1A920EE3}" destId="{AE511343-04E4-4B2D-BAE0-DE04FBDD295B}" srcOrd="9" destOrd="0" presId="urn:microsoft.com/office/officeart/2005/8/layout/hierarchy2"/>
    <dgm:cxn modelId="{CD92B7BE-615C-4EA7-934C-76FEA22F3743}" type="presParOf" srcId="{AE511343-04E4-4B2D-BAE0-DE04FBDD295B}" destId="{2884784E-BF38-489E-8DFA-31281E972225}" srcOrd="0" destOrd="0" presId="urn:microsoft.com/office/officeart/2005/8/layout/hierarchy2"/>
    <dgm:cxn modelId="{AA82157C-87F6-4DA7-9553-437E83BC0723}" type="presParOf" srcId="{AE511343-04E4-4B2D-BAE0-DE04FBDD295B}" destId="{FA562173-C6FE-465B-BE70-AB484C2E218E}" srcOrd="1" destOrd="0" presId="urn:microsoft.com/office/officeart/2005/8/layout/hierarchy2"/>
    <dgm:cxn modelId="{4517140C-69C9-4FFD-AAC6-D9BFF7EC8B9A}" type="presParOf" srcId="{9ACF1CC2-BA59-44CF-B5E4-8C3F1A920EE3}" destId="{D251221D-7618-4B9D-966C-988F18E0D0BE}" srcOrd="10" destOrd="0" presId="urn:microsoft.com/office/officeart/2005/8/layout/hierarchy2"/>
    <dgm:cxn modelId="{DC424A49-05D5-4841-87EE-F8DE45D9E69B}" type="presParOf" srcId="{D251221D-7618-4B9D-966C-988F18E0D0BE}" destId="{41C587E5-373E-4A88-9943-5961769004AE}" srcOrd="0" destOrd="0" presId="urn:microsoft.com/office/officeart/2005/8/layout/hierarchy2"/>
    <dgm:cxn modelId="{4B892151-02EB-4423-AF00-D7A98D7D0B07}" type="presParOf" srcId="{9ACF1CC2-BA59-44CF-B5E4-8C3F1A920EE3}" destId="{BC5830A4-D105-4FB9-9491-347B84A7C9BF}" srcOrd="11" destOrd="0" presId="urn:microsoft.com/office/officeart/2005/8/layout/hierarchy2"/>
    <dgm:cxn modelId="{F74A2151-99F5-4867-A25F-567B918E7F9B}" type="presParOf" srcId="{BC5830A4-D105-4FB9-9491-347B84A7C9BF}" destId="{6C5E2800-C6CD-4B21-B174-1800967C5792}" srcOrd="0" destOrd="0" presId="urn:microsoft.com/office/officeart/2005/8/layout/hierarchy2"/>
    <dgm:cxn modelId="{8FC085FA-1439-4D1D-81F2-A2D8561D0E98}" type="presParOf" srcId="{BC5830A4-D105-4FB9-9491-347B84A7C9BF}" destId="{3A657A71-CECE-43A9-86DB-11953C3FE705}" srcOrd="1" destOrd="0" presId="urn:microsoft.com/office/officeart/2005/8/layout/hierarchy2"/>
    <dgm:cxn modelId="{BF6FDCE3-81A7-485D-B3FB-73886E9209A5}" type="presParOf" srcId="{9ACF1CC2-BA59-44CF-B5E4-8C3F1A920EE3}" destId="{80C2EDEE-FA77-4F2A-AF1E-0D055E1ECAA2}" srcOrd="12" destOrd="0" presId="urn:microsoft.com/office/officeart/2005/8/layout/hierarchy2"/>
    <dgm:cxn modelId="{E27C7B2C-1A42-4EE5-8B53-1C8B5997C90D}" type="presParOf" srcId="{80C2EDEE-FA77-4F2A-AF1E-0D055E1ECAA2}" destId="{71C4721C-1E34-4208-9E96-729E0BFE888A}" srcOrd="0" destOrd="0" presId="urn:microsoft.com/office/officeart/2005/8/layout/hierarchy2"/>
    <dgm:cxn modelId="{18EDAB7F-B639-4720-AB99-1640D4493282}" type="presParOf" srcId="{9ACF1CC2-BA59-44CF-B5E4-8C3F1A920EE3}" destId="{48F3CAB4-0BAF-4F01-BDDE-4AA5887F5A72}" srcOrd="13" destOrd="0" presId="urn:microsoft.com/office/officeart/2005/8/layout/hierarchy2"/>
    <dgm:cxn modelId="{41E08831-B4DF-4861-BA85-AAEA41F8B1ED}" type="presParOf" srcId="{48F3CAB4-0BAF-4F01-BDDE-4AA5887F5A72}" destId="{9D2EC900-7FB8-44EA-9CC6-696D4B329A5E}" srcOrd="0" destOrd="0" presId="urn:microsoft.com/office/officeart/2005/8/layout/hierarchy2"/>
    <dgm:cxn modelId="{787FEAB4-9177-416E-A8C8-E4D6895283C2}" type="presParOf" srcId="{48F3CAB4-0BAF-4F01-BDDE-4AA5887F5A72}" destId="{66516841-9010-4F0C-83B6-F200C7532677}" srcOrd="1" destOrd="0" presId="urn:microsoft.com/office/officeart/2005/8/layout/hierarchy2"/>
    <dgm:cxn modelId="{572F1BC4-7E68-44CA-8376-8603798EF2D8}" type="presParOf" srcId="{9ACF1CC2-BA59-44CF-B5E4-8C3F1A920EE3}" destId="{DBEBD5F2-1B11-4990-859D-94744EFF13A7}" srcOrd="14" destOrd="0" presId="urn:microsoft.com/office/officeart/2005/8/layout/hierarchy2"/>
    <dgm:cxn modelId="{288528CF-0226-4448-B3CE-F0F27AA32432}" type="presParOf" srcId="{DBEBD5F2-1B11-4990-859D-94744EFF13A7}" destId="{00333DF1-4905-4B30-87F4-0D54133A6A54}" srcOrd="0" destOrd="0" presId="urn:microsoft.com/office/officeart/2005/8/layout/hierarchy2"/>
    <dgm:cxn modelId="{08549E24-F010-40BB-B958-D8ABA9A569EA}" type="presParOf" srcId="{9ACF1CC2-BA59-44CF-B5E4-8C3F1A920EE3}" destId="{85B39BFB-EC63-4C79-A017-A814EED174C7}" srcOrd="15" destOrd="0" presId="urn:microsoft.com/office/officeart/2005/8/layout/hierarchy2"/>
    <dgm:cxn modelId="{2CFCADF2-B1F5-4D14-B8E9-845C8E34D37B}" type="presParOf" srcId="{85B39BFB-EC63-4C79-A017-A814EED174C7}" destId="{64E8E8FE-6E3D-4AA1-A348-50598F4DD8BA}" srcOrd="0" destOrd="0" presId="urn:microsoft.com/office/officeart/2005/8/layout/hierarchy2"/>
    <dgm:cxn modelId="{4B12DF27-F576-42FC-8670-320F4FF10BF5}" type="presParOf" srcId="{85B39BFB-EC63-4C79-A017-A814EED174C7}" destId="{FDB8EC1A-70CA-4D3D-84B2-E3A6679CF3F9}" srcOrd="1" destOrd="0" presId="urn:microsoft.com/office/officeart/2005/8/layout/hierarchy2"/>
    <dgm:cxn modelId="{11A7EA1C-5186-4F66-A904-BC37BDF77C04}" type="presParOf" srcId="{9ACF1CC2-BA59-44CF-B5E4-8C3F1A920EE3}" destId="{C4C0057F-0B47-4CC3-A232-C0B6EFB8A813}" srcOrd="16" destOrd="0" presId="urn:microsoft.com/office/officeart/2005/8/layout/hierarchy2"/>
    <dgm:cxn modelId="{75266AD9-3206-4585-8F27-6CE6CDD1E6EA}" type="presParOf" srcId="{C4C0057F-0B47-4CC3-A232-C0B6EFB8A813}" destId="{B9B435DF-5DB3-4992-82B8-DC6DFBFE25FE}" srcOrd="0" destOrd="0" presId="urn:microsoft.com/office/officeart/2005/8/layout/hierarchy2"/>
    <dgm:cxn modelId="{C197F515-CF54-4814-9985-6B80EEC7D265}" type="presParOf" srcId="{9ACF1CC2-BA59-44CF-B5E4-8C3F1A920EE3}" destId="{1821E688-5920-4C51-8895-9672E5C0C013}" srcOrd="17" destOrd="0" presId="urn:microsoft.com/office/officeart/2005/8/layout/hierarchy2"/>
    <dgm:cxn modelId="{81CE9FF3-D6BB-497E-BEE2-CBC39C685AAA}" type="presParOf" srcId="{1821E688-5920-4C51-8895-9672E5C0C013}" destId="{392C5CBD-B75D-4FA4-9A51-CC6A8B7B5203}" srcOrd="0" destOrd="0" presId="urn:microsoft.com/office/officeart/2005/8/layout/hierarchy2"/>
    <dgm:cxn modelId="{D106945F-A6E9-48E4-B104-62EDB0271E9B}" type="presParOf" srcId="{1821E688-5920-4C51-8895-9672E5C0C013}" destId="{D3DBC215-D11D-46D5-947F-A09DDE518B20}" srcOrd="1" destOrd="0" presId="urn:microsoft.com/office/officeart/2005/8/layout/hierarchy2"/>
    <dgm:cxn modelId="{A6D77D6C-215D-4B41-8C53-800DBDA38B35}" type="presParOf" srcId="{9ACF1CC2-BA59-44CF-B5E4-8C3F1A920EE3}" destId="{4C7E2946-8DD2-414C-A160-0DC2EEA7CECB}" srcOrd="18" destOrd="0" presId="urn:microsoft.com/office/officeart/2005/8/layout/hierarchy2"/>
    <dgm:cxn modelId="{4422933A-33B3-421E-8203-9BF356D64AD5}" type="presParOf" srcId="{4C7E2946-8DD2-414C-A160-0DC2EEA7CECB}" destId="{1E42B0B7-DE94-4025-A297-CCC8702B0590}" srcOrd="0" destOrd="0" presId="urn:microsoft.com/office/officeart/2005/8/layout/hierarchy2"/>
    <dgm:cxn modelId="{4809F460-9D88-479C-AFE7-FAFB20516775}" type="presParOf" srcId="{9ACF1CC2-BA59-44CF-B5E4-8C3F1A920EE3}" destId="{9E04D6D7-DB4D-40C0-BF3E-C9426CA145BF}" srcOrd="19" destOrd="0" presId="urn:microsoft.com/office/officeart/2005/8/layout/hierarchy2"/>
    <dgm:cxn modelId="{8AC3A894-B4CE-4296-B2B3-37B3804E0DB2}" type="presParOf" srcId="{9E04D6D7-DB4D-40C0-BF3E-C9426CA145BF}" destId="{902716C7-62B0-428D-BAFA-A988433D7B16}" srcOrd="0" destOrd="0" presId="urn:microsoft.com/office/officeart/2005/8/layout/hierarchy2"/>
    <dgm:cxn modelId="{A55CB46C-78A9-4484-827E-03B1B7195C96}" type="presParOf" srcId="{9E04D6D7-DB4D-40C0-BF3E-C9426CA145BF}" destId="{CD29CE22-2961-4200-AE7F-391CA3AC4661}" srcOrd="1" destOrd="0" presId="urn:microsoft.com/office/officeart/2005/8/layout/hierarchy2"/>
    <dgm:cxn modelId="{0039BC61-12BD-48F7-BF95-C8F578088177}" type="presParOf" srcId="{9ACF1CC2-BA59-44CF-B5E4-8C3F1A920EE3}" destId="{9211827A-3601-43A3-A0A8-6AA28B8C9811}" srcOrd="20" destOrd="0" presId="urn:microsoft.com/office/officeart/2005/8/layout/hierarchy2"/>
    <dgm:cxn modelId="{FEDBF479-C59B-4B79-8129-2A53D389F12E}" type="presParOf" srcId="{9211827A-3601-43A3-A0A8-6AA28B8C9811}" destId="{B3A6E25A-628B-488C-A616-037A7F6A5B49}" srcOrd="0" destOrd="0" presId="urn:microsoft.com/office/officeart/2005/8/layout/hierarchy2"/>
    <dgm:cxn modelId="{4986D527-DCA7-46C1-A011-F86B4CE2C55F}" type="presParOf" srcId="{9ACF1CC2-BA59-44CF-B5E4-8C3F1A920EE3}" destId="{8A101740-08EB-49DD-94C0-A543D3076D33}" srcOrd="21" destOrd="0" presId="urn:microsoft.com/office/officeart/2005/8/layout/hierarchy2"/>
    <dgm:cxn modelId="{11AC163F-9854-48E9-91E1-EEE8CF9EC842}" type="presParOf" srcId="{8A101740-08EB-49DD-94C0-A543D3076D33}" destId="{14BA1CBD-4EC1-4C6D-B081-56A1D37F70BE}" srcOrd="0" destOrd="0" presId="urn:microsoft.com/office/officeart/2005/8/layout/hierarchy2"/>
    <dgm:cxn modelId="{5AA4A71F-9503-40E7-A09F-57619E8257D1}" type="presParOf" srcId="{8A101740-08EB-49DD-94C0-A543D3076D33}" destId="{5FC8145F-D259-41CE-A5BD-2D81290BDC5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Подсчёт запросов</a:t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пользователей библиотеки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запросов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на выдачу документов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 из библиотечного фонда</a:t>
          </a:r>
          <a:endParaRPr lang="ru-RU" sz="2200" b="1" dirty="0">
            <a:effectLst/>
            <a:latin typeface="+mn-lt"/>
          </a:endParaRPr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D4641DF7-E2A4-473B-B12A-4B8D168DE033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запросов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на изготовление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копий документов</a:t>
          </a:r>
          <a:endParaRPr lang="ru-RU" sz="2200" b="1" dirty="0">
            <a:effectLst/>
            <a:latin typeface="+mn-lt"/>
          </a:endParaRPr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EC428275-AB1D-4D29-B8DC-05B07CBC91C4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запросов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на получение справок</a:t>
          </a:r>
          <a:endParaRPr lang="ru-RU" sz="2200" b="1" dirty="0">
            <a:effectLst/>
            <a:latin typeface="+mn-lt"/>
          </a:endParaRPr>
        </a:p>
      </dgm:t>
    </dgm:pt>
    <dgm:pt modelId="{07DD02BC-2AEB-4D4B-9365-387E295AAEDD}" type="parTrans" cxnId="{71B6C52C-9A04-42C8-A8D3-BD3B9E7C2826}">
      <dgm:prSet custT="1"/>
      <dgm:spPr/>
      <dgm:t>
        <a:bodyPr/>
        <a:lstStyle/>
        <a:p>
          <a:endParaRPr lang="ru-RU" sz="2200" b="1"/>
        </a:p>
      </dgm:t>
    </dgm:pt>
    <dgm:pt modelId="{79D65BAB-0A96-4870-A00F-B448B03A6787}" type="sibTrans" cxnId="{71B6C52C-9A04-42C8-A8D3-BD3B9E7C2826}">
      <dgm:prSet/>
      <dgm:spPr/>
      <dgm:t>
        <a:bodyPr/>
        <a:lstStyle/>
        <a:p>
          <a:endParaRPr lang="ru-RU" sz="2200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93092" custScaleY="115883" custLinFactNeighborX="8223" custLinFactNeighborY="88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0" presStyleCnt="3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0" presStyleCnt="3" custScaleX="188661" custScaleY="82895" custLinFactNeighborX="-16531" custLinFactNeighborY="-241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1" presStyleCnt="3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1" presStyleCnt="3" custScaleX="188661" custScaleY="74052" custLinFactNeighborX="-16531" custLinFactNeighborY="-185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  <dgm:pt modelId="{74F106E3-5420-44CB-B60B-B5F5FFD90EA8}" type="pres">
      <dgm:prSet presAssocID="{07DD02BC-2AEB-4D4B-9365-387E295AAEDD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6E0D2C21-D7F5-4434-B58B-8C114820F11B}" type="pres">
      <dgm:prSet presAssocID="{07DD02BC-2AEB-4D4B-9365-387E295AAEDD}" presName="connTx" presStyleLbl="parChTrans1D2" presStyleIdx="2" presStyleCnt="3"/>
      <dgm:spPr/>
      <dgm:t>
        <a:bodyPr/>
        <a:lstStyle/>
        <a:p>
          <a:endParaRPr lang="ru-RU"/>
        </a:p>
      </dgm:t>
    </dgm:pt>
    <dgm:pt modelId="{59B7B54D-5A54-4AE2-BD6E-42789C7C160B}" type="pres">
      <dgm:prSet presAssocID="{EC428275-AB1D-4D29-B8DC-05B07CBC91C4}" presName="root2" presStyleCnt="0"/>
      <dgm:spPr/>
      <dgm:t>
        <a:bodyPr/>
        <a:lstStyle/>
        <a:p>
          <a:endParaRPr lang="ru-RU"/>
        </a:p>
      </dgm:t>
    </dgm:pt>
    <dgm:pt modelId="{41A384C8-93B0-4BE1-8A9D-59A0E22735A8}" type="pres">
      <dgm:prSet presAssocID="{EC428275-AB1D-4D29-B8DC-05B07CBC91C4}" presName="LevelTwoTextNode" presStyleLbl="node2" presStyleIdx="2" presStyleCnt="3" custScaleX="187826" custScaleY="78391" custLinFactNeighborX="-16531" custLinFactNeighborY="-133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646D1E-5D4B-41DB-9BEC-B0C34B4185AB}" type="pres">
      <dgm:prSet presAssocID="{EC428275-AB1D-4D29-B8DC-05B07CBC91C4}" presName="level3hierChild" presStyleCnt="0"/>
      <dgm:spPr/>
      <dgm:t>
        <a:bodyPr/>
        <a:lstStyle/>
        <a:p>
          <a:endParaRPr lang="ru-RU"/>
        </a:p>
      </dgm:t>
    </dgm:pt>
  </dgm:ptLst>
  <dgm:cxnLst>
    <dgm:cxn modelId="{13976D71-4E2B-4F37-B47E-D4A8A8307CD0}" type="presOf" srcId="{AF4C6105-EAD9-43C6-B9F6-E8CDA55B18B1}" destId="{CBE8B38C-3BE2-4898-94FD-4EE1E7916009}" srcOrd="0" destOrd="0" presId="urn:microsoft.com/office/officeart/2005/8/layout/hierarchy2"/>
    <dgm:cxn modelId="{AE0FEA8F-0399-466C-91DB-21F4070B8478}" type="presOf" srcId="{06DE4F4C-67B9-4FF5-B03A-856A8C58D012}" destId="{33CB049E-5607-43B1-AC17-D0E0421B33F1}" srcOrd="0" destOrd="0" presId="urn:microsoft.com/office/officeart/2005/8/layout/hierarchy2"/>
    <dgm:cxn modelId="{31B79CBB-DD46-4F7F-A60C-3BB7053C12B2}" type="presOf" srcId="{9B6ED4B6-EF59-4511-BB07-CF08720023FC}" destId="{F357542D-7A5E-4861-858F-BDA651DBFD45}" srcOrd="0" destOrd="0" presId="urn:microsoft.com/office/officeart/2005/8/layout/hierarchy2"/>
    <dgm:cxn modelId="{71B6C52C-9A04-42C8-A8D3-BD3B9E7C2826}" srcId="{06DE4F4C-67B9-4FF5-B03A-856A8C58D012}" destId="{EC428275-AB1D-4D29-B8DC-05B07CBC91C4}" srcOrd="2" destOrd="0" parTransId="{07DD02BC-2AEB-4D4B-9365-387E295AAEDD}" sibTransId="{79D65BAB-0A96-4870-A00F-B448B03A6787}"/>
    <dgm:cxn modelId="{2A16F1B2-E8BE-488F-983E-FA0B9C285B2A}" type="presOf" srcId="{ED4DB1F1-99CE-481B-84F9-9A9F8B664E9A}" destId="{6E86EDD2-A6D2-4C59-9086-598DE26F661A}" srcOrd="0" destOrd="0" presId="urn:microsoft.com/office/officeart/2005/8/layout/hierarchy2"/>
    <dgm:cxn modelId="{D5E6916F-5FCF-4791-A58E-B4723643C086}" type="presOf" srcId="{07DD02BC-2AEB-4D4B-9365-387E295AAEDD}" destId="{6E0D2C21-D7F5-4434-B58B-8C114820F11B}" srcOrd="1" destOrd="0" presId="urn:microsoft.com/office/officeart/2005/8/layout/hierarchy2"/>
    <dgm:cxn modelId="{1247FFEF-6B95-4B49-9119-9675C43C00F9}" type="presOf" srcId="{2D1B10F1-E89C-458D-AA28-AC1E1286DC3E}" destId="{4F3CFABF-4946-4AEB-B657-CF944CDD55F8}" srcOrd="0" destOrd="0" presId="urn:microsoft.com/office/officeart/2005/8/layout/hierarchy2"/>
    <dgm:cxn modelId="{94E3F182-B0C1-4A05-B1BC-6C3C72FD723E}" type="presOf" srcId="{ED4DB1F1-99CE-481B-84F9-9A9F8B664E9A}" destId="{5C09A6DC-0C6D-4F80-AF70-B93DAC79F49B}" srcOrd="1" destOrd="0" presId="urn:microsoft.com/office/officeart/2005/8/layout/hierarchy2"/>
    <dgm:cxn modelId="{082705F7-0A65-4DA4-9D18-071D1E40A868}" type="presOf" srcId="{9B6ED4B6-EF59-4511-BB07-CF08720023FC}" destId="{FFECB4B5-74CD-4B49-965E-B51ECD7650A1}" srcOrd="1" destOrd="0" presId="urn:microsoft.com/office/officeart/2005/8/layout/hierarchy2"/>
    <dgm:cxn modelId="{AB37BD44-5081-4046-A32A-A703EBF509B4}" type="presOf" srcId="{07DD02BC-2AEB-4D4B-9365-387E295AAEDD}" destId="{74F106E3-5420-44CB-B60B-B5F5FFD90EA8}" srcOrd="0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FA6BCECA-82B1-4F34-813F-BFB7F46B3463}" srcId="{06DE4F4C-67B9-4FF5-B03A-856A8C58D012}" destId="{2D1B10F1-E89C-458D-AA28-AC1E1286DC3E}" srcOrd="0" destOrd="0" parTransId="{ED4DB1F1-99CE-481B-84F9-9A9F8B664E9A}" sibTransId="{0FA92D8C-B524-4D0C-9B2A-AC549B1E0D8C}"/>
    <dgm:cxn modelId="{73983D0B-3BE8-4401-86D9-9738B8019F64}" type="presOf" srcId="{D4641DF7-E2A4-473B-B12A-4B8D168DE033}" destId="{DDC417E1-EA80-4E59-A689-2EA52EF7853C}" srcOrd="0" destOrd="0" presId="urn:microsoft.com/office/officeart/2005/8/layout/hierarchy2"/>
    <dgm:cxn modelId="{6539A67C-B3FE-43C2-A26E-4A256D0AC7DC}" srcId="{06DE4F4C-67B9-4FF5-B03A-856A8C58D012}" destId="{D4641DF7-E2A4-473B-B12A-4B8D168DE033}" srcOrd="1" destOrd="0" parTransId="{9B6ED4B6-EF59-4511-BB07-CF08720023FC}" sibTransId="{FE60217C-DE3E-46C8-A036-E12CCC21B0F0}"/>
    <dgm:cxn modelId="{9DDB8BE8-99BD-42A4-9863-BA3D4CB8E498}" type="presOf" srcId="{EC428275-AB1D-4D29-B8DC-05B07CBC91C4}" destId="{41A384C8-93B0-4BE1-8A9D-59A0E22735A8}" srcOrd="0" destOrd="0" presId="urn:microsoft.com/office/officeart/2005/8/layout/hierarchy2"/>
    <dgm:cxn modelId="{A120D42C-8402-4250-AEE0-AE8A4B414528}" type="presParOf" srcId="{CBE8B38C-3BE2-4898-94FD-4EE1E7916009}" destId="{E8921C89-9109-4235-BC5B-C48208AC9651}" srcOrd="0" destOrd="0" presId="urn:microsoft.com/office/officeart/2005/8/layout/hierarchy2"/>
    <dgm:cxn modelId="{C46F57A3-F30F-49E1-918A-148DD3CF63D8}" type="presParOf" srcId="{E8921C89-9109-4235-BC5B-C48208AC9651}" destId="{33CB049E-5607-43B1-AC17-D0E0421B33F1}" srcOrd="0" destOrd="0" presId="urn:microsoft.com/office/officeart/2005/8/layout/hierarchy2"/>
    <dgm:cxn modelId="{929A5C7A-5611-4B47-8A72-21FB2B1F9007}" type="presParOf" srcId="{E8921C89-9109-4235-BC5B-C48208AC9651}" destId="{AD8BF351-94B2-479A-8505-D0233987BCEF}" srcOrd="1" destOrd="0" presId="urn:microsoft.com/office/officeart/2005/8/layout/hierarchy2"/>
    <dgm:cxn modelId="{788BE764-C45D-4035-882E-9691CC8CA697}" type="presParOf" srcId="{AD8BF351-94B2-479A-8505-D0233987BCEF}" destId="{6E86EDD2-A6D2-4C59-9086-598DE26F661A}" srcOrd="0" destOrd="0" presId="urn:microsoft.com/office/officeart/2005/8/layout/hierarchy2"/>
    <dgm:cxn modelId="{546F7110-3EAC-4BEB-8E6B-9C2F0DFD5ECF}" type="presParOf" srcId="{6E86EDD2-A6D2-4C59-9086-598DE26F661A}" destId="{5C09A6DC-0C6D-4F80-AF70-B93DAC79F49B}" srcOrd="0" destOrd="0" presId="urn:microsoft.com/office/officeart/2005/8/layout/hierarchy2"/>
    <dgm:cxn modelId="{4BCAE89D-FE87-4D0D-918A-5F2ED2757B5F}" type="presParOf" srcId="{AD8BF351-94B2-479A-8505-D0233987BCEF}" destId="{8B93E44F-EA0F-4250-A677-F4E9CAD9066A}" srcOrd="1" destOrd="0" presId="urn:microsoft.com/office/officeart/2005/8/layout/hierarchy2"/>
    <dgm:cxn modelId="{847FC3C0-1D4B-48EE-9174-5F2D652258CB}" type="presParOf" srcId="{8B93E44F-EA0F-4250-A677-F4E9CAD9066A}" destId="{4F3CFABF-4946-4AEB-B657-CF944CDD55F8}" srcOrd="0" destOrd="0" presId="urn:microsoft.com/office/officeart/2005/8/layout/hierarchy2"/>
    <dgm:cxn modelId="{3C7C9C78-5C44-4039-9BE4-8990E3CB8041}" type="presParOf" srcId="{8B93E44F-EA0F-4250-A677-F4E9CAD9066A}" destId="{6A230CED-1B69-4928-9CBB-28FFFC78BCEB}" srcOrd="1" destOrd="0" presId="urn:microsoft.com/office/officeart/2005/8/layout/hierarchy2"/>
    <dgm:cxn modelId="{4BE5B227-C85A-4F7F-BC20-3A5277159FE8}" type="presParOf" srcId="{AD8BF351-94B2-479A-8505-D0233987BCEF}" destId="{F357542D-7A5E-4861-858F-BDA651DBFD45}" srcOrd="2" destOrd="0" presId="urn:microsoft.com/office/officeart/2005/8/layout/hierarchy2"/>
    <dgm:cxn modelId="{B1FF3463-02A7-4E71-8397-E725D71A5827}" type="presParOf" srcId="{F357542D-7A5E-4861-858F-BDA651DBFD45}" destId="{FFECB4B5-74CD-4B49-965E-B51ECD7650A1}" srcOrd="0" destOrd="0" presId="urn:microsoft.com/office/officeart/2005/8/layout/hierarchy2"/>
    <dgm:cxn modelId="{5CF1BF24-DC0D-4E23-8B40-CB33EBB61068}" type="presParOf" srcId="{AD8BF351-94B2-479A-8505-D0233987BCEF}" destId="{D3514751-AF1A-4980-ABAD-663688A4F3FC}" srcOrd="3" destOrd="0" presId="urn:microsoft.com/office/officeart/2005/8/layout/hierarchy2"/>
    <dgm:cxn modelId="{8D24509F-606A-4197-BB41-C110F9D19D57}" type="presParOf" srcId="{D3514751-AF1A-4980-ABAD-663688A4F3FC}" destId="{DDC417E1-EA80-4E59-A689-2EA52EF7853C}" srcOrd="0" destOrd="0" presId="urn:microsoft.com/office/officeart/2005/8/layout/hierarchy2"/>
    <dgm:cxn modelId="{C52A5AE5-8570-4472-98D9-A734720065F4}" type="presParOf" srcId="{D3514751-AF1A-4980-ABAD-663688A4F3FC}" destId="{6BA59973-483C-4ABD-B991-19DFA871206E}" srcOrd="1" destOrd="0" presId="urn:microsoft.com/office/officeart/2005/8/layout/hierarchy2"/>
    <dgm:cxn modelId="{83866F30-85E7-4222-9EB0-4C75A6170FD7}" type="presParOf" srcId="{AD8BF351-94B2-479A-8505-D0233987BCEF}" destId="{74F106E3-5420-44CB-B60B-B5F5FFD90EA8}" srcOrd="4" destOrd="0" presId="urn:microsoft.com/office/officeart/2005/8/layout/hierarchy2"/>
    <dgm:cxn modelId="{D25B1B5A-D512-41DE-9AE6-C980FDC90B94}" type="presParOf" srcId="{74F106E3-5420-44CB-B60B-B5F5FFD90EA8}" destId="{6E0D2C21-D7F5-4434-B58B-8C114820F11B}" srcOrd="0" destOrd="0" presId="urn:microsoft.com/office/officeart/2005/8/layout/hierarchy2"/>
    <dgm:cxn modelId="{5C1CC1CE-81E6-41D2-AD72-146CE8C04474}" type="presParOf" srcId="{AD8BF351-94B2-479A-8505-D0233987BCEF}" destId="{59B7B54D-5A54-4AE2-BD6E-42789C7C160B}" srcOrd="5" destOrd="0" presId="urn:microsoft.com/office/officeart/2005/8/layout/hierarchy2"/>
    <dgm:cxn modelId="{79D28E57-BB3A-49F1-B70B-0F9710B310BF}" type="presParOf" srcId="{59B7B54D-5A54-4AE2-BD6E-42789C7C160B}" destId="{41A384C8-93B0-4BE1-8A9D-59A0E22735A8}" srcOrd="0" destOrd="0" presId="urn:microsoft.com/office/officeart/2005/8/layout/hierarchy2"/>
    <dgm:cxn modelId="{33F2345B-DCCC-413D-B944-CC11F6337E05}" type="presParOf" srcId="{59B7B54D-5A54-4AE2-BD6E-42789C7C160B}" destId="{07646D1E-5D4B-41DB-9BEC-B0C34B4185A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Учёт библиотечно-информационных услуг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08161C2F-6694-4C41-A0A4-BEF666B7B8C4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dirty="0" smtClean="0"/>
            <a:t>Подсчёт выдачи документов </a:t>
          </a:r>
          <a:br>
            <a:rPr lang="ru-RU" sz="2200" b="1" dirty="0" smtClean="0"/>
          </a:br>
          <a:r>
            <a:rPr lang="ru-RU" sz="2200" b="1" dirty="0" smtClean="0"/>
            <a:t>из библиотечного фонда</a:t>
          </a:r>
          <a:endParaRPr lang="ru-RU" sz="2200" b="1" dirty="0"/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200" b="1"/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200" b="1"/>
        </a:p>
      </dgm:t>
    </dgm:pt>
    <dgm:pt modelId="{2D1B10F1-E89C-458D-AA28-AC1E1286DC3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dirty="0" smtClean="0"/>
            <a:t>Подсчёт использования </a:t>
          </a:r>
          <a:br>
            <a:rPr lang="ru-RU" sz="2200" b="1" dirty="0" smtClean="0"/>
          </a:br>
          <a:r>
            <a:rPr lang="ru-RU" sz="2200" b="1" dirty="0" smtClean="0"/>
            <a:t>справочно-библиографического аппарата библиотеки</a:t>
          </a:r>
          <a:endParaRPr lang="ru-RU" sz="2200" b="1" dirty="0"/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/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/>
        </a:p>
      </dgm:t>
    </dgm:pt>
    <dgm:pt modelId="{D4641DF7-E2A4-473B-B12A-4B8D168DE033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dirty="0" smtClean="0"/>
            <a:t>Подсчёт результатов </a:t>
          </a:r>
          <a:br>
            <a:rPr lang="ru-RU" sz="2200" b="1" dirty="0" smtClean="0"/>
          </a:br>
          <a:r>
            <a:rPr lang="ru-RU" sz="2200" b="1" dirty="0" smtClean="0"/>
            <a:t>справочно-библиографического обслуживания</a:t>
          </a:r>
          <a:endParaRPr lang="ru-RU" sz="2200" b="1" dirty="0"/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200" b="1"/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200" b="1"/>
        </a:p>
      </dgm:t>
    </dgm:pt>
    <dgm:pt modelId="{D57CCB11-798B-41BF-9F12-4923CD71AD19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dirty="0" smtClean="0"/>
            <a:t>Подсчёт копий документов, изготовленных по запросам пользователей</a:t>
          </a:r>
          <a:endParaRPr lang="ru-RU" sz="2200" b="1" dirty="0"/>
        </a:p>
      </dgm:t>
    </dgm:pt>
    <dgm:pt modelId="{ACDEA7AF-E508-4291-BDF4-9A3E8F12764B}" type="sibTrans" cxnId="{D106FCFB-6341-4111-89B5-57C525AD28E2}">
      <dgm:prSet/>
      <dgm:spPr/>
      <dgm:t>
        <a:bodyPr/>
        <a:lstStyle/>
        <a:p>
          <a:endParaRPr lang="ru-RU" sz="2200" b="1"/>
        </a:p>
      </dgm:t>
    </dgm:pt>
    <dgm:pt modelId="{8B4E89F2-CFBE-473C-BAF8-1564B11993CD}" type="parTrans" cxnId="{D106FCFB-6341-4111-89B5-57C525AD28E2}">
      <dgm:prSet custT="1"/>
      <dgm:spPr/>
      <dgm:t>
        <a:bodyPr/>
        <a:lstStyle/>
        <a:p>
          <a:endParaRPr lang="ru-RU" sz="2200" b="1"/>
        </a:p>
      </dgm:t>
    </dgm:pt>
    <dgm:pt modelId="{3AF66F4E-3DF7-472C-B4A9-A1A2BBEDFED4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dirty="0" smtClean="0"/>
            <a:t>Подсчёт отказов на оказание библиотечно-информационных услуг</a:t>
          </a:r>
          <a:endParaRPr lang="ru-RU" sz="2200" b="1" dirty="0"/>
        </a:p>
      </dgm:t>
    </dgm:pt>
    <dgm:pt modelId="{ED2DD996-82BF-4152-B143-6FD821E1D290}" type="parTrans" cxnId="{7CE4553A-8142-4983-9832-75D82BAB99CC}">
      <dgm:prSet custT="1"/>
      <dgm:spPr/>
      <dgm:t>
        <a:bodyPr/>
        <a:lstStyle/>
        <a:p>
          <a:endParaRPr lang="ru-RU" sz="2200" b="1"/>
        </a:p>
      </dgm:t>
    </dgm:pt>
    <dgm:pt modelId="{CF78B7BF-BFDA-41F4-8507-BC57ED92DAF0}" type="sibTrans" cxnId="{7CE4553A-8142-4983-9832-75D82BAB99CC}">
      <dgm:prSet/>
      <dgm:spPr/>
      <dgm:t>
        <a:bodyPr/>
        <a:lstStyle/>
        <a:p>
          <a:endParaRPr lang="ru-RU" sz="2200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43406" custScaleY="1259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5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5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5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5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48205F04-8714-493C-9DAC-E05A6327173F}" type="pres">
      <dgm:prSet presAssocID="{8B4E89F2-CFBE-473C-BAF8-1564B11993CD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40DF7FBB-8ED0-4D3F-83C5-96CF3D287D7B}" type="pres">
      <dgm:prSet presAssocID="{8B4E89F2-CFBE-473C-BAF8-1564B11993CD}" presName="connTx" presStyleLbl="parChTrans1D2" presStyleIdx="2" presStyleCnt="5"/>
      <dgm:spPr/>
      <dgm:t>
        <a:bodyPr/>
        <a:lstStyle/>
        <a:p>
          <a:endParaRPr lang="ru-RU"/>
        </a:p>
      </dgm:t>
    </dgm:pt>
    <dgm:pt modelId="{4EE37E25-AD72-4304-ACF9-E5C19515A510}" type="pres">
      <dgm:prSet presAssocID="{D57CCB11-798B-41BF-9F12-4923CD71AD19}" presName="root2" presStyleCnt="0"/>
      <dgm:spPr/>
      <dgm:t>
        <a:bodyPr/>
        <a:lstStyle/>
        <a:p>
          <a:endParaRPr lang="ru-RU"/>
        </a:p>
      </dgm:t>
    </dgm:pt>
    <dgm:pt modelId="{03314590-45C2-4556-8FC6-4567C4BEBA63}" type="pres">
      <dgm:prSet presAssocID="{D57CCB11-798B-41BF-9F12-4923CD71AD19}" presName="LevelTwoTextNode" presStyleLbl="node2" presStyleIdx="2" presStyleCnt="5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88E11-D8B5-4BA4-B91E-735D1A82436A}" type="pres">
      <dgm:prSet presAssocID="{D57CCB11-798B-41BF-9F12-4923CD71AD19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3" presStyleCnt="5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3" presStyleCnt="5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  <dgm:pt modelId="{BAD09E6D-5289-4F74-9CFD-0FFC6698B84B}" type="pres">
      <dgm:prSet presAssocID="{ED2DD996-82BF-4152-B143-6FD821E1D29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FEB66F9F-A353-4B54-A83B-D9E23152B0D1}" type="pres">
      <dgm:prSet presAssocID="{ED2DD996-82BF-4152-B143-6FD821E1D29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2C0FBB85-91DD-49B6-80BA-DACE8D3A32D8}" type="pres">
      <dgm:prSet presAssocID="{3AF66F4E-3DF7-472C-B4A9-A1A2BBEDFED4}" presName="root2" presStyleCnt="0"/>
      <dgm:spPr/>
      <dgm:t>
        <a:bodyPr/>
        <a:lstStyle/>
        <a:p>
          <a:endParaRPr lang="ru-RU"/>
        </a:p>
      </dgm:t>
    </dgm:pt>
    <dgm:pt modelId="{9681B89D-F3AF-4E7E-A2E0-673DADA26285}" type="pres">
      <dgm:prSet presAssocID="{3AF66F4E-3DF7-472C-B4A9-A1A2BBEDFED4}" presName="LevelTwoTextNode" presStyleLbl="node2" presStyleIdx="4" presStyleCnt="5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1F73B82-A0DE-41B8-8074-6B5D0CC20C2B}" type="pres">
      <dgm:prSet presAssocID="{3AF66F4E-3DF7-472C-B4A9-A1A2BBEDFED4}" presName="level3hierChild" presStyleCnt="0"/>
      <dgm:spPr/>
      <dgm:t>
        <a:bodyPr/>
        <a:lstStyle/>
        <a:p>
          <a:endParaRPr lang="ru-RU"/>
        </a:p>
      </dgm:t>
    </dgm:pt>
  </dgm:ptLst>
  <dgm:cxnLst>
    <dgm:cxn modelId="{B670CB37-2417-450C-99AC-B056BBF33161}" type="presOf" srcId="{9B6ED4B6-EF59-4511-BB07-CF08720023FC}" destId="{F357542D-7A5E-4861-858F-BDA651DBFD45}" srcOrd="0" destOrd="0" presId="urn:microsoft.com/office/officeart/2005/8/layout/hierarchy2"/>
    <dgm:cxn modelId="{8C8F0BDE-2B11-4238-B71E-0EF46ECE7A34}" type="presOf" srcId="{3AF66F4E-3DF7-472C-B4A9-A1A2BBEDFED4}" destId="{9681B89D-F3AF-4E7E-A2E0-673DADA26285}" srcOrd="0" destOrd="0" presId="urn:microsoft.com/office/officeart/2005/8/layout/hierarchy2"/>
    <dgm:cxn modelId="{6515E458-F082-4CAF-8D1B-6F38672033BF}" type="presOf" srcId="{ED4DB1F1-99CE-481B-84F9-9A9F8B664E9A}" destId="{6E86EDD2-A6D2-4C59-9086-598DE26F661A}" srcOrd="0" destOrd="0" presId="urn:microsoft.com/office/officeart/2005/8/layout/hierarchy2"/>
    <dgm:cxn modelId="{64BE2805-BD34-48A7-9A3C-064D184EF05B}" type="presOf" srcId="{9B6ED4B6-EF59-4511-BB07-CF08720023FC}" destId="{FFECB4B5-74CD-4B49-965E-B51ECD7650A1}" srcOrd="1" destOrd="0" presId="urn:microsoft.com/office/officeart/2005/8/layout/hierarchy2"/>
    <dgm:cxn modelId="{7CE4553A-8142-4983-9832-75D82BAB99CC}" srcId="{06DE4F4C-67B9-4FF5-B03A-856A8C58D012}" destId="{3AF66F4E-3DF7-472C-B4A9-A1A2BBEDFED4}" srcOrd="4" destOrd="0" parTransId="{ED2DD996-82BF-4152-B143-6FD821E1D290}" sibTransId="{CF78B7BF-BFDA-41F4-8507-BC57ED92DAF0}"/>
    <dgm:cxn modelId="{94458C7C-5DA8-4CD4-8E48-0FD3707BFDF2}" type="presOf" srcId="{D4641DF7-E2A4-473B-B12A-4B8D168DE033}" destId="{DDC417E1-EA80-4E59-A689-2EA52EF7853C}" srcOrd="0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8D49FCF9-AD0E-4262-8411-EB6015D084AD}" type="presOf" srcId="{8B4E89F2-CFBE-473C-BAF8-1564B11993CD}" destId="{48205F04-8714-493C-9DAC-E05A6327173F}" srcOrd="0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55446F46-A6A1-43AF-B44D-5B4ECBB00DB9}" type="presOf" srcId="{ED2DD996-82BF-4152-B143-6FD821E1D290}" destId="{FEB66F9F-A353-4B54-A83B-D9E23152B0D1}" srcOrd="1" destOrd="0" presId="urn:microsoft.com/office/officeart/2005/8/layout/hierarchy2"/>
    <dgm:cxn modelId="{D106FCFB-6341-4111-89B5-57C525AD28E2}" srcId="{06DE4F4C-67B9-4FF5-B03A-856A8C58D012}" destId="{D57CCB11-798B-41BF-9F12-4923CD71AD19}" srcOrd="2" destOrd="0" parTransId="{8B4E89F2-CFBE-473C-BAF8-1564B11993CD}" sibTransId="{ACDEA7AF-E508-4291-BDF4-9A3E8F12764B}"/>
    <dgm:cxn modelId="{45BEDD16-B92E-4D5F-9319-DA2B36B4E557}" type="presOf" srcId="{2D1B10F1-E89C-458D-AA28-AC1E1286DC3E}" destId="{4F3CFABF-4946-4AEB-B657-CF944CDD55F8}" srcOrd="0" destOrd="0" presId="urn:microsoft.com/office/officeart/2005/8/layout/hierarchy2"/>
    <dgm:cxn modelId="{693608D1-FAD6-45A3-ADA3-6CB8D88C3FEA}" type="presOf" srcId="{FD9469CA-5746-4013-9D55-DEEC8F5AAFEF}" destId="{295C4BCB-7B71-4323-8133-72404B55C131}" srcOrd="1" destOrd="0" presId="urn:microsoft.com/office/officeart/2005/8/layout/hierarchy2"/>
    <dgm:cxn modelId="{6539A67C-B3FE-43C2-A26E-4A256D0AC7DC}" srcId="{06DE4F4C-67B9-4FF5-B03A-856A8C58D012}" destId="{D4641DF7-E2A4-473B-B12A-4B8D168DE033}" srcOrd="3" destOrd="0" parTransId="{9B6ED4B6-EF59-4511-BB07-CF08720023FC}" sibTransId="{FE60217C-DE3E-46C8-A036-E12CCC21B0F0}"/>
    <dgm:cxn modelId="{B6544572-C28C-44E3-874F-29DB6701C6FA}" type="presOf" srcId="{ED2DD996-82BF-4152-B143-6FD821E1D290}" destId="{BAD09E6D-5289-4F74-9CFD-0FFC6698B84B}" srcOrd="0" destOrd="0" presId="urn:microsoft.com/office/officeart/2005/8/layout/hierarchy2"/>
    <dgm:cxn modelId="{0BA9923C-562A-45EB-8043-DC24065791A2}" type="presOf" srcId="{08161C2F-6694-4C41-A0A4-BEF666B7B8C4}" destId="{C9818503-8129-4E7B-B43E-9391065FF9BA}" srcOrd="0" destOrd="0" presId="urn:microsoft.com/office/officeart/2005/8/layout/hierarchy2"/>
    <dgm:cxn modelId="{C241D709-FE1A-49DE-AAA1-137B8F342BC0}" type="presOf" srcId="{FD9469CA-5746-4013-9D55-DEEC8F5AAFEF}" destId="{720742F2-B364-42ED-BC5F-980EE5D85AB8}" srcOrd="0" destOrd="0" presId="urn:microsoft.com/office/officeart/2005/8/layout/hierarchy2"/>
    <dgm:cxn modelId="{AD1BBFC9-3FD7-4F4A-B555-6C3C23EA963D}" type="presOf" srcId="{8B4E89F2-CFBE-473C-BAF8-1564B11993CD}" destId="{40DF7FBB-8ED0-4D3F-83C5-96CF3D287D7B}" srcOrd="1" destOrd="0" presId="urn:microsoft.com/office/officeart/2005/8/layout/hierarchy2"/>
    <dgm:cxn modelId="{D6E7E247-5631-432C-8023-67626C139728}" type="presOf" srcId="{06DE4F4C-67B9-4FF5-B03A-856A8C58D012}" destId="{33CB049E-5607-43B1-AC17-D0E0421B33F1}" srcOrd="0" destOrd="0" presId="urn:microsoft.com/office/officeart/2005/8/layout/hierarchy2"/>
    <dgm:cxn modelId="{69E88B62-70F0-4771-93E9-C08FA9A0BF0F}" type="presOf" srcId="{AF4C6105-EAD9-43C6-B9F6-E8CDA55B18B1}" destId="{CBE8B38C-3BE2-4898-94FD-4EE1E7916009}" srcOrd="0" destOrd="0" presId="urn:microsoft.com/office/officeart/2005/8/layout/hierarchy2"/>
    <dgm:cxn modelId="{D48B5A13-F8FC-4AD6-97FB-649568973788}" type="presOf" srcId="{D57CCB11-798B-41BF-9F12-4923CD71AD19}" destId="{03314590-45C2-4556-8FC6-4567C4BEBA63}" srcOrd="0" destOrd="0" presId="urn:microsoft.com/office/officeart/2005/8/layout/hierarchy2"/>
    <dgm:cxn modelId="{30BB4FE8-08CD-4D1C-A1E5-1B5EE5340C0F}" type="presOf" srcId="{ED4DB1F1-99CE-481B-84F9-9A9F8B664E9A}" destId="{5C09A6DC-0C6D-4F80-AF70-B93DAC79F49B}" srcOrd="1" destOrd="0" presId="urn:microsoft.com/office/officeart/2005/8/layout/hierarchy2"/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26D3DCDC-8E02-4698-9758-D4CE4C8FD0D1}" type="presParOf" srcId="{CBE8B38C-3BE2-4898-94FD-4EE1E7916009}" destId="{E8921C89-9109-4235-BC5B-C48208AC9651}" srcOrd="0" destOrd="0" presId="urn:microsoft.com/office/officeart/2005/8/layout/hierarchy2"/>
    <dgm:cxn modelId="{4596118E-92ED-4501-A95B-2FB2282658E3}" type="presParOf" srcId="{E8921C89-9109-4235-BC5B-C48208AC9651}" destId="{33CB049E-5607-43B1-AC17-D0E0421B33F1}" srcOrd="0" destOrd="0" presId="urn:microsoft.com/office/officeart/2005/8/layout/hierarchy2"/>
    <dgm:cxn modelId="{54EA8C8D-41B8-4D22-9DA7-1DEA940A8695}" type="presParOf" srcId="{E8921C89-9109-4235-BC5B-C48208AC9651}" destId="{AD8BF351-94B2-479A-8505-D0233987BCEF}" srcOrd="1" destOrd="0" presId="urn:microsoft.com/office/officeart/2005/8/layout/hierarchy2"/>
    <dgm:cxn modelId="{A9798E58-0C98-4611-8BA5-E1D9E5A7EC76}" type="presParOf" srcId="{AD8BF351-94B2-479A-8505-D0233987BCEF}" destId="{720742F2-B364-42ED-BC5F-980EE5D85AB8}" srcOrd="0" destOrd="0" presId="urn:microsoft.com/office/officeart/2005/8/layout/hierarchy2"/>
    <dgm:cxn modelId="{6CB0C206-D5D5-4457-AD46-3EA83B5BD901}" type="presParOf" srcId="{720742F2-B364-42ED-BC5F-980EE5D85AB8}" destId="{295C4BCB-7B71-4323-8133-72404B55C131}" srcOrd="0" destOrd="0" presId="urn:microsoft.com/office/officeart/2005/8/layout/hierarchy2"/>
    <dgm:cxn modelId="{54D671DA-F116-4B08-8DDB-7EAD0953703D}" type="presParOf" srcId="{AD8BF351-94B2-479A-8505-D0233987BCEF}" destId="{8B805C08-0661-4FB8-818A-DC55B7092D63}" srcOrd="1" destOrd="0" presId="urn:microsoft.com/office/officeart/2005/8/layout/hierarchy2"/>
    <dgm:cxn modelId="{570D1434-FA70-4C61-A134-9D011F14A3A8}" type="presParOf" srcId="{8B805C08-0661-4FB8-818A-DC55B7092D63}" destId="{C9818503-8129-4E7B-B43E-9391065FF9BA}" srcOrd="0" destOrd="0" presId="urn:microsoft.com/office/officeart/2005/8/layout/hierarchy2"/>
    <dgm:cxn modelId="{9E6C8671-DEE6-4062-85C6-F8E4007F5B16}" type="presParOf" srcId="{8B805C08-0661-4FB8-818A-DC55B7092D63}" destId="{5F752ED3-E259-44D1-A0D7-96383320658D}" srcOrd="1" destOrd="0" presId="urn:microsoft.com/office/officeart/2005/8/layout/hierarchy2"/>
    <dgm:cxn modelId="{98848F2B-A46B-4805-805E-778A8B6D8EB5}" type="presParOf" srcId="{AD8BF351-94B2-479A-8505-D0233987BCEF}" destId="{6E86EDD2-A6D2-4C59-9086-598DE26F661A}" srcOrd="2" destOrd="0" presId="urn:microsoft.com/office/officeart/2005/8/layout/hierarchy2"/>
    <dgm:cxn modelId="{3B68F9D3-9083-4571-A62E-53FD81FE269F}" type="presParOf" srcId="{6E86EDD2-A6D2-4C59-9086-598DE26F661A}" destId="{5C09A6DC-0C6D-4F80-AF70-B93DAC79F49B}" srcOrd="0" destOrd="0" presId="urn:microsoft.com/office/officeart/2005/8/layout/hierarchy2"/>
    <dgm:cxn modelId="{3C19044A-B0F4-4C88-BE55-0A7E35F70771}" type="presParOf" srcId="{AD8BF351-94B2-479A-8505-D0233987BCEF}" destId="{8B93E44F-EA0F-4250-A677-F4E9CAD9066A}" srcOrd="3" destOrd="0" presId="urn:microsoft.com/office/officeart/2005/8/layout/hierarchy2"/>
    <dgm:cxn modelId="{960224FA-14EF-4768-96D4-B256C20A74D7}" type="presParOf" srcId="{8B93E44F-EA0F-4250-A677-F4E9CAD9066A}" destId="{4F3CFABF-4946-4AEB-B657-CF944CDD55F8}" srcOrd="0" destOrd="0" presId="urn:microsoft.com/office/officeart/2005/8/layout/hierarchy2"/>
    <dgm:cxn modelId="{EF7DB386-E5F8-4881-968F-F8247E9967A9}" type="presParOf" srcId="{8B93E44F-EA0F-4250-A677-F4E9CAD9066A}" destId="{6A230CED-1B69-4928-9CBB-28FFFC78BCEB}" srcOrd="1" destOrd="0" presId="urn:microsoft.com/office/officeart/2005/8/layout/hierarchy2"/>
    <dgm:cxn modelId="{4A8394C5-1739-45F2-BBB7-0883F96A80B8}" type="presParOf" srcId="{AD8BF351-94B2-479A-8505-D0233987BCEF}" destId="{48205F04-8714-493C-9DAC-E05A6327173F}" srcOrd="4" destOrd="0" presId="urn:microsoft.com/office/officeart/2005/8/layout/hierarchy2"/>
    <dgm:cxn modelId="{0ADF29AC-0478-40A0-92BE-12DD8B19F72C}" type="presParOf" srcId="{48205F04-8714-493C-9DAC-E05A6327173F}" destId="{40DF7FBB-8ED0-4D3F-83C5-96CF3D287D7B}" srcOrd="0" destOrd="0" presId="urn:microsoft.com/office/officeart/2005/8/layout/hierarchy2"/>
    <dgm:cxn modelId="{1913C253-8712-4BE2-BB79-2351F1647E72}" type="presParOf" srcId="{AD8BF351-94B2-479A-8505-D0233987BCEF}" destId="{4EE37E25-AD72-4304-ACF9-E5C19515A510}" srcOrd="5" destOrd="0" presId="urn:microsoft.com/office/officeart/2005/8/layout/hierarchy2"/>
    <dgm:cxn modelId="{6E0BE276-8710-49EC-81BC-84F9DBA3B198}" type="presParOf" srcId="{4EE37E25-AD72-4304-ACF9-E5C19515A510}" destId="{03314590-45C2-4556-8FC6-4567C4BEBA63}" srcOrd="0" destOrd="0" presId="urn:microsoft.com/office/officeart/2005/8/layout/hierarchy2"/>
    <dgm:cxn modelId="{59034BE4-A413-4699-8223-BD9C7CC46511}" type="presParOf" srcId="{4EE37E25-AD72-4304-ACF9-E5C19515A510}" destId="{D3D88E11-D8B5-4BA4-B91E-735D1A82436A}" srcOrd="1" destOrd="0" presId="urn:microsoft.com/office/officeart/2005/8/layout/hierarchy2"/>
    <dgm:cxn modelId="{1370F67E-7283-464F-A1C9-ED8B48529304}" type="presParOf" srcId="{AD8BF351-94B2-479A-8505-D0233987BCEF}" destId="{F357542D-7A5E-4861-858F-BDA651DBFD45}" srcOrd="6" destOrd="0" presId="urn:microsoft.com/office/officeart/2005/8/layout/hierarchy2"/>
    <dgm:cxn modelId="{597B4A8E-B485-4717-AFD9-AA6EADC6641F}" type="presParOf" srcId="{F357542D-7A5E-4861-858F-BDA651DBFD45}" destId="{FFECB4B5-74CD-4B49-965E-B51ECD7650A1}" srcOrd="0" destOrd="0" presId="urn:microsoft.com/office/officeart/2005/8/layout/hierarchy2"/>
    <dgm:cxn modelId="{3095CF1D-FD11-49F8-B989-C6357CA03A19}" type="presParOf" srcId="{AD8BF351-94B2-479A-8505-D0233987BCEF}" destId="{D3514751-AF1A-4980-ABAD-663688A4F3FC}" srcOrd="7" destOrd="0" presId="urn:microsoft.com/office/officeart/2005/8/layout/hierarchy2"/>
    <dgm:cxn modelId="{A351E6C4-133E-4A67-BE5E-9CCC1DE408A0}" type="presParOf" srcId="{D3514751-AF1A-4980-ABAD-663688A4F3FC}" destId="{DDC417E1-EA80-4E59-A689-2EA52EF7853C}" srcOrd="0" destOrd="0" presId="urn:microsoft.com/office/officeart/2005/8/layout/hierarchy2"/>
    <dgm:cxn modelId="{9E941FE5-186A-46FD-BCD8-81E861CC641E}" type="presParOf" srcId="{D3514751-AF1A-4980-ABAD-663688A4F3FC}" destId="{6BA59973-483C-4ABD-B991-19DFA871206E}" srcOrd="1" destOrd="0" presId="urn:microsoft.com/office/officeart/2005/8/layout/hierarchy2"/>
    <dgm:cxn modelId="{6750873D-699E-43F3-94BB-8C3F6A31F0F4}" type="presParOf" srcId="{AD8BF351-94B2-479A-8505-D0233987BCEF}" destId="{BAD09E6D-5289-4F74-9CFD-0FFC6698B84B}" srcOrd="8" destOrd="0" presId="urn:microsoft.com/office/officeart/2005/8/layout/hierarchy2"/>
    <dgm:cxn modelId="{53B13F00-04C3-41CF-BB6D-C51E379D2451}" type="presParOf" srcId="{BAD09E6D-5289-4F74-9CFD-0FFC6698B84B}" destId="{FEB66F9F-A353-4B54-A83B-D9E23152B0D1}" srcOrd="0" destOrd="0" presId="urn:microsoft.com/office/officeart/2005/8/layout/hierarchy2"/>
    <dgm:cxn modelId="{248DA6C1-EFE6-4B48-B1A2-BE04C3779106}" type="presParOf" srcId="{AD8BF351-94B2-479A-8505-D0233987BCEF}" destId="{2C0FBB85-91DD-49B6-80BA-DACE8D3A32D8}" srcOrd="9" destOrd="0" presId="urn:microsoft.com/office/officeart/2005/8/layout/hierarchy2"/>
    <dgm:cxn modelId="{10F62BA5-9806-469B-BE4C-73594BA1F126}" type="presParOf" srcId="{2C0FBB85-91DD-49B6-80BA-DACE8D3A32D8}" destId="{9681B89D-F3AF-4E7E-A2E0-673DADA26285}" srcOrd="0" destOrd="0" presId="urn:microsoft.com/office/officeart/2005/8/layout/hierarchy2"/>
    <dgm:cxn modelId="{A5EBFEA3-31D2-4057-8395-708E3462D5F8}" type="presParOf" srcId="{2C0FBB85-91DD-49B6-80BA-DACE8D3A32D8}" destId="{21F73B82-A0DE-41B8-8074-6B5D0CC20C2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Подсчёт выдачи документов из БФ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выданных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условных единиц учёта БФ</a:t>
          </a:r>
          <a:endParaRPr lang="ru-RU" sz="2200" b="1" dirty="0">
            <a:effectLst/>
            <a:latin typeface="+mn-lt"/>
          </a:endParaRPr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D4641DF7-E2A4-473B-B12A-4B8D168DE033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выданных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названий документов</a:t>
          </a:r>
          <a:endParaRPr lang="ru-RU" sz="2200" b="1" dirty="0">
            <a:effectLst/>
            <a:latin typeface="+mn-lt"/>
          </a:endParaRPr>
        </a:p>
      </dgm:t>
    </dgm:pt>
    <dgm:pt modelId="{FE60217C-DE3E-46C8-A036-E12CCC21B0F0}" type="sibTrans" cxnId="{6539A67C-B3FE-43C2-A26E-4A256D0AC7DC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9B6ED4B6-EF59-4511-BB07-CF08720023FC}" type="parTrans" cxnId="{6539A67C-B3FE-43C2-A26E-4A256D0AC7DC}">
      <dgm:prSet custT="1"/>
      <dgm:spPr/>
      <dgm:t>
        <a:bodyPr/>
        <a:lstStyle/>
        <a:p>
          <a:endParaRPr lang="ru-RU" sz="2200" b="1">
            <a:solidFill>
              <a:schemeClr val="tx1"/>
            </a:solidFill>
            <a:latin typeface="+mn-lt"/>
          </a:endParaRPr>
        </a:p>
      </dgm:t>
    </dgm:pt>
    <dgm:pt modelId="{EC428275-AB1D-4D29-B8DC-05B07CBC91C4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документов,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по которым продлен </a:t>
          </a:r>
          <a:br>
            <a:rPr lang="ru-RU" sz="2200" b="1" dirty="0" smtClean="0">
              <a:effectLst/>
              <a:latin typeface="+mn-lt"/>
            </a:rPr>
          </a:br>
          <a:r>
            <a:rPr lang="ru-RU" sz="2200" b="1" dirty="0" smtClean="0">
              <a:effectLst/>
              <a:latin typeface="+mn-lt"/>
            </a:rPr>
            <a:t>срок пользования </a:t>
          </a:r>
          <a:br>
            <a:rPr lang="ru-RU" sz="2200" b="1" dirty="0" smtClean="0">
              <a:effectLst/>
              <a:latin typeface="+mn-lt"/>
            </a:rPr>
          </a:br>
          <a:r>
            <a:rPr lang="ru-RU" sz="2000" b="1" i="1" dirty="0" smtClean="0">
              <a:effectLst/>
              <a:latin typeface="+mn-lt"/>
            </a:rPr>
            <a:t>(в условных единицах)</a:t>
          </a:r>
          <a:endParaRPr lang="ru-RU" sz="2000" b="1" i="1" dirty="0">
            <a:effectLst/>
            <a:latin typeface="+mn-lt"/>
          </a:endParaRPr>
        </a:p>
      </dgm:t>
    </dgm:pt>
    <dgm:pt modelId="{07DD02BC-2AEB-4D4B-9365-387E295AAEDD}" type="parTrans" cxnId="{71B6C52C-9A04-42C8-A8D3-BD3B9E7C2826}">
      <dgm:prSet custT="1"/>
      <dgm:spPr/>
      <dgm:t>
        <a:bodyPr/>
        <a:lstStyle/>
        <a:p>
          <a:endParaRPr lang="ru-RU" sz="2200" b="1"/>
        </a:p>
      </dgm:t>
    </dgm:pt>
    <dgm:pt modelId="{79D65BAB-0A96-4870-A00F-B448B03A6787}" type="sibTrans" cxnId="{71B6C52C-9A04-42C8-A8D3-BD3B9E7C2826}">
      <dgm:prSet/>
      <dgm:spPr/>
      <dgm:t>
        <a:bodyPr/>
        <a:lstStyle/>
        <a:p>
          <a:endParaRPr lang="ru-RU" sz="2200" b="1"/>
        </a:p>
      </dgm:t>
    </dgm:pt>
    <dgm:pt modelId="{7EDB1ECF-D814-44CA-8B65-4FB6DC4E8EAC}">
      <dgm:prSet phldrT="[Текст]" custT="1"/>
      <dgm:spPr/>
      <dgm:t>
        <a:bodyPr/>
        <a:lstStyle/>
        <a:p>
          <a:pPr rtl="0"/>
          <a:r>
            <a:rPr lang="ru-RU" sz="2200" b="1" dirty="0" smtClean="0">
              <a:effectLst/>
              <a:latin typeface="+mn-lt"/>
            </a:rPr>
            <a:t>Количество выданных/выгруженных электронных документов </a:t>
          </a:r>
          <a:br>
            <a:rPr lang="ru-RU" sz="2200" b="1" dirty="0" smtClean="0">
              <a:effectLst/>
              <a:latin typeface="+mn-lt"/>
            </a:rPr>
          </a:br>
          <a:r>
            <a:rPr lang="ru-RU" sz="2000" b="1" i="1" dirty="0" smtClean="0">
              <a:effectLst/>
              <a:latin typeface="+mn-lt"/>
            </a:rPr>
            <a:t>(в названиях и страницах)</a:t>
          </a:r>
          <a:endParaRPr lang="ru-RU" sz="2000" b="1" i="1" dirty="0">
            <a:effectLst/>
            <a:latin typeface="+mn-lt"/>
          </a:endParaRPr>
        </a:p>
      </dgm:t>
    </dgm:pt>
    <dgm:pt modelId="{8E416198-4962-40D3-A550-2F98345688AB}" type="parTrans" cxnId="{AA3C3B96-FFAC-4973-8DBD-5299849E3184}">
      <dgm:prSet custT="1"/>
      <dgm:spPr/>
      <dgm:t>
        <a:bodyPr/>
        <a:lstStyle/>
        <a:p>
          <a:endParaRPr lang="ru-RU" sz="2200" b="1"/>
        </a:p>
      </dgm:t>
    </dgm:pt>
    <dgm:pt modelId="{993D237B-CA3B-416B-AF8F-937613CCE548}" type="sibTrans" cxnId="{AA3C3B96-FFAC-4973-8DBD-5299849E3184}">
      <dgm:prSet/>
      <dgm:spPr/>
      <dgm:t>
        <a:bodyPr/>
        <a:lstStyle/>
        <a:p>
          <a:endParaRPr lang="ru-RU" sz="2200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03163" custScaleY="96878" custLinFactNeighborX="8223" custLinFactNeighborY="88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0" presStyleCnt="4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0" presStyleCnt="4" custScaleX="188661" custScaleY="77419" custLinFactNeighborX="-16531" custLinFactNeighborY="-241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F357542D-7A5E-4861-858F-BDA651DBFD45}" type="pres">
      <dgm:prSet presAssocID="{9B6ED4B6-EF59-4511-BB07-CF08720023FC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FFECB4B5-74CD-4B49-965E-B51ECD7650A1}" type="pres">
      <dgm:prSet presAssocID="{9B6ED4B6-EF59-4511-BB07-CF08720023FC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3514751-AF1A-4980-ABAD-663688A4F3FC}" type="pres">
      <dgm:prSet presAssocID="{D4641DF7-E2A4-473B-B12A-4B8D168DE033}" presName="root2" presStyleCnt="0"/>
      <dgm:spPr/>
      <dgm:t>
        <a:bodyPr/>
        <a:lstStyle/>
        <a:p>
          <a:endParaRPr lang="ru-RU"/>
        </a:p>
      </dgm:t>
    </dgm:pt>
    <dgm:pt modelId="{DDC417E1-EA80-4E59-A689-2EA52EF7853C}" type="pres">
      <dgm:prSet presAssocID="{D4641DF7-E2A4-473B-B12A-4B8D168DE033}" presName="LevelTwoTextNode" presStyleLbl="node2" presStyleIdx="1" presStyleCnt="4" custScaleX="188661" custScaleY="71089" custLinFactNeighborX="-15786" custLinFactNeighborY="-95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A59973-483C-4ABD-B991-19DFA871206E}" type="pres">
      <dgm:prSet presAssocID="{D4641DF7-E2A4-473B-B12A-4B8D168DE033}" presName="level3hierChild" presStyleCnt="0"/>
      <dgm:spPr/>
      <dgm:t>
        <a:bodyPr/>
        <a:lstStyle/>
        <a:p>
          <a:endParaRPr lang="ru-RU"/>
        </a:p>
      </dgm:t>
    </dgm:pt>
    <dgm:pt modelId="{74F106E3-5420-44CB-B60B-B5F5FFD90EA8}" type="pres">
      <dgm:prSet presAssocID="{07DD02BC-2AEB-4D4B-9365-387E295AAEDD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6E0D2C21-D7F5-4434-B58B-8C114820F11B}" type="pres">
      <dgm:prSet presAssocID="{07DD02BC-2AEB-4D4B-9365-387E295AAEDD}" presName="connTx" presStyleLbl="parChTrans1D2" presStyleIdx="2" presStyleCnt="4"/>
      <dgm:spPr/>
      <dgm:t>
        <a:bodyPr/>
        <a:lstStyle/>
        <a:p>
          <a:endParaRPr lang="ru-RU"/>
        </a:p>
      </dgm:t>
    </dgm:pt>
    <dgm:pt modelId="{59B7B54D-5A54-4AE2-BD6E-42789C7C160B}" type="pres">
      <dgm:prSet presAssocID="{EC428275-AB1D-4D29-B8DC-05B07CBC91C4}" presName="root2" presStyleCnt="0"/>
      <dgm:spPr/>
      <dgm:t>
        <a:bodyPr/>
        <a:lstStyle/>
        <a:p>
          <a:endParaRPr lang="ru-RU"/>
        </a:p>
      </dgm:t>
    </dgm:pt>
    <dgm:pt modelId="{41A384C8-93B0-4BE1-8A9D-59A0E22735A8}" type="pres">
      <dgm:prSet presAssocID="{EC428275-AB1D-4D29-B8DC-05B07CBC91C4}" presName="LevelTwoTextNode" presStyleLbl="node2" presStyleIdx="2" presStyleCnt="4" custScaleX="187826" custLinFactNeighborX="-16531" custLinFactNeighborY="-133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646D1E-5D4B-41DB-9BEC-B0C34B4185AB}" type="pres">
      <dgm:prSet presAssocID="{EC428275-AB1D-4D29-B8DC-05B07CBC91C4}" presName="level3hierChild" presStyleCnt="0"/>
      <dgm:spPr/>
      <dgm:t>
        <a:bodyPr/>
        <a:lstStyle/>
        <a:p>
          <a:endParaRPr lang="ru-RU"/>
        </a:p>
      </dgm:t>
    </dgm:pt>
    <dgm:pt modelId="{B2B15E0B-D8F0-4C8A-B04E-5BCD00C35833}" type="pres">
      <dgm:prSet presAssocID="{8E416198-4962-40D3-A550-2F98345688AB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F3F4207F-207E-4847-A0F0-4053EFAD7C6E}" type="pres">
      <dgm:prSet presAssocID="{8E416198-4962-40D3-A550-2F98345688AB}" presName="connTx" presStyleLbl="parChTrans1D2" presStyleIdx="3" presStyleCnt="4"/>
      <dgm:spPr/>
      <dgm:t>
        <a:bodyPr/>
        <a:lstStyle/>
        <a:p>
          <a:endParaRPr lang="ru-RU"/>
        </a:p>
      </dgm:t>
    </dgm:pt>
    <dgm:pt modelId="{B9062ED0-7C11-46E8-B939-AC9D2E8F9F8D}" type="pres">
      <dgm:prSet presAssocID="{7EDB1ECF-D814-44CA-8B65-4FB6DC4E8EAC}" presName="root2" presStyleCnt="0"/>
      <dgm:spPr/>
      <dgm:t>
        <a:bodyPr/>
        <a:lstStyle/>
        <a:p>
          <a:endParaRPr lang="ru-RU"/>
        </a:p>
      </dgm:t>
    </dgm:pt>
    <dgm:pt modelId="{9D2C90E4-3CD7-4507-B143-18CCD36B2C35}" type="pres">
      <dgm:prSet presAssocID="{7EDB1ECF-D814-44CA-8B65-4FB6DC4E8EAC}" presName="LevelTwoTextNode" presStyleLbl="node2" presStyleIdx="3" presStyleCnt="4" custScaleX="187279" custLinFactNeighborX="-15786" custLinFactNeighborY="-173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45FDD7-6776-4BBE-9782-82820815EFA8}" type="pres">
      <dgm:prSet presAssocID="{7EDB1ECF-D814-44CA-8B65-4FB6DC4E8EAC}" presName="level3hierChild" presStyleCnt="0"/>
      <dgm:spPr/>
      <dgm:t>
        <a:bodyPr/>
        <a:lstStyle/>
        <a:p>
          <a:endParaRPr lang="ru-RU"/>
        </a:p>
      </dgm:t>
    </dgm:pt>
  </dgm:ptLst>
  <dgm:cxnLst>
    <dgm:cxn modelId="{DD352498-5D74-4EB7-AD6C-7A60B3AB5233}" type="presOf" srcId="{2D1B10F1-E89C-458D-AA28-AC1E1286DC3E}" destId="{4F3CFABF-4946-4AEB-B657-CF944CDD55F8}" srcOrd="0" destOrd="0" presId="urn:microsoft.com/office/officeart/2005/8/layout/hierarchy2"/>
    <dgm:cxn modelId="{71B6C52C-9A04-42C8-A8D3-BD3B9E7C2826}" srcId="{06DE4F4C-67B9-4FF5-B03A-856A8C58D012}" destId="{EC428275-AB1D-4D29-B8DC-05B07CBC91C4}" srcOrd="2" destOrd="0" parTransId="{07DD02BC-2AEB-4D4B-9365-387E295AAEDD}" sibTransId="{79D65BAB-0A96-4870-A00F-B448B03A6787}"/>
    <dgm:cxn modelId="{4F7856BF-D08D-4A7E-90D5-7696069E6B28}" type="presOf" srcId="{9B6ED4B6-EF59-4511-BB07-CF08720023FC}" destId="{F357542D-7A5E-4861-858F-BDA651DBFD45}" srcOrd="0" destOrd="0" presId="urn:microsoft.com/office/officeart/2005/8/layout/hierarchy2"/>
    <dgm:cxn modelId="{99EFC609-20F2-45C8-AD8F-4328626C557D}" type="presOf" srcId="{07DD02BC-2AEB-4D4B-9365-387E295AAEDD}" destId="{6E0D2C21-D7F5-4434-B58B-8C114820F11B}" srcOrd="1" destOrd="0" presId="urn:microsoft.com/office/officeart/2005/8/layout/hierarchy2"/>
    <dgm:cxn modelId="{F2219488-1A80-48D5-B8C1-45A3CB561DE6}" type="presOf" srcId="{ED4DB1F1-99CE-481B-84F9-9A9F8B664E9A}" destId="{6E86EDD2-A6D2-4C59-9086-598DE26F661A}" srcOrd="0" destOrd="0" presId="urn:microsoft.com/office/officeart/2005/8/layout/hierarchy2"/>
    <dgm:cxn modelId="{5C8B3BF7-F646-4493-A318-E0891B01C9A4}" type="presOf" srcId="{AF4C6105-EAD9-43C6-B9F6-E8CDA55B18B1}" destId="{CBE8B38C-3BE2-4898-94FD-4EE1E7916009}" srcOrd="0" destOrd="0" presId="urn:microsoft.com/office/officeart/2005/8/layout/hierarchy2"/>
    <dgm:cxn modelId="{85354C47-27A0-444E-8DFC-5044A986F5B9}" type="presOf" srcId="{7EDB1ECF-D814-44CA-8B65-4FB6DC4E8EAC}" destId="{9D2C90E4-3CD7-4507-B143-18CCD36B2C35}" srcOrd="0" destOrd="0" presId="urn:microsoft.com/office/officeart/2005/8/layout/hierarchy2"/>
    <dgm:cxn modelId="{1815C35F-B46A-4E69-9765-2E1F285EFF2C}" type="presOf" srcId="{06DE4F4C-67B9-4FF5-B03A-856A8C58D012}" destId="{33CB049E-5607-43B1-AC17-D0E0421B33F1}" srcOrd="0" destOrd="0" presId="urn:microsoft.com/office/officeart/2005/8/layout/hierarchy2"/>
    <dgm:cxn modelId="{F9252502-C78A-414A-AD65-8D0DA4F3FD21}" type="presOf" srcId="{8E416198-4962-40D3-A550-2F98345688AB}" destId="{F3F4207F-207E-4847-A0F0-4053EFAD7C6E}" srcOrd="1" destOrd="0" presId="urn:microsoft.com/office/officeart/2005/8/layout/hierarchy2"/>
    <dgm:cxn modelId="{FBB75A8A-4A96-4E8B-92A7-A470C44AE196}" type="presOf" srcId="{8E416198-4962-40D3-A550-2F98345688AB}" destId="{B2B15E0B-D8F0-4C8A-B04E-5BCD00C35833}" srcOrd="0" destOrd="0" presId="urn:microsoft.com/office/officeart/2005/8/layout/hierarchy2"/>
    <dgm:cxn modelId="{A1519C82-7798-4F4B-820C-3218D8B7D6A0}" type="presOf" srcId="{EC428275-AB1D-4D29-B8DC-05B07CBC91C4}" destId="{41A384C8-93B0-4BE1-8A9D-59A0E22735A8}" srcOrd="0" destOrd="0" presId="urn:microsoft.com/office/officeart/2005/8/layout/hierarchy2"/>
    <dgm:cxn modelId="{B668C3DE-20E6-4D6B-AAE6-C47DF5B85D31}" type="presOf" srcId="{07DD02BC-2AEB-4D4B-9365-387E295AAEDD}" destId="{74F106E3-5420-44CB-B60B-B5F5FFD90EA8}" srcOrd="0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FA6BCECA-82B1-4F34-813F-BFB7F46B3463}" srcId="{06DE4F4C-67B9-4FF5-B03A-856A8C58D012}" destId="{2D1B10F1-E89C-458D-AA28-AC1E1286DC3E}" srcOrd="0" destOrd="0" parTransId="{ED4DB1F1-99CE-481B-84F9-9A9F8B664E9A}" sibTransId="{0FA92D8C-B524-4D0C-9B2A-AC549B1E0D8C}"/>
    <dgm:cxn modelId="{AA3C3B96-FFAC-4973-8DBD-5299849E3184}" srcId="{06DE4F4C-67B9-4FF5-B03A-856A8C58D012}" destId="{7EDB1ECF-D814-44CA-8B65-4FB6DC4E8EAC}" srcOrd="3" destOrd="0" parTransId="{8E416198-4962-40D3-A550-2F98345688AB}" sibTransId="{993D237B-CA3B-416B-AF8F-937613CCE548}"/>
    <dgm:cxn modelId="{0A7B29F1-B309-4C24-A562-8B738B1AAE26}" type="presOf" srcId="{9B6ED4B6-EF59-4511-BB07-CF08720023FC}" destId="{FFECB4B5-74CD-4B49-965E-B51ECD7650A1}" srcOrd="1" destOrd="0" presId="urn:microsoft.com/office/officeart/2005/8/layout/hierarchy2"/>
    <dgm:cxn modelId="{ED920E25-4E0E-4074-9F5F-D2B11092CB21}" type="presOf" srcId="{ED4DB1F1-99CE-481B-84F9-9A9F8B664E9A}" destId="{5C09A6DC-0C6D-4F80-AF70-B93DAC79F49B}" srcOrd="1" destOrd="0" presId="urn:microsoft.com/office/officeart/2005/8/layout/hierarchy2"/>
    <dgm:cxn modelId="{7A7D5AB8-2EAC-4884-BA38-CF8E1AA80F4C}" type="presOf" srcId="{D4641DF7-E2A4-473B-B12A-4B8D168DE033}" destId="{DDC417E1-EA80-4E59-A689-2EA52EF7853C}" srcOrd="0" destOrd="0" presId="urn:microsoft.com/office/officeart/2005/8/layout/hierarchy2"/>
    <dgm:cxn modelId="{6539A67C-B3FE-43C2-A26E-4A256D0AC7DC}" srcId="{06DE4F4C-67B9-4FF5-B03A-856A8C58D012}" destId="{D4641DF7-E2A4-473B-B12A-4B8D168DE033}" srcOrd="1" destOrd="0" parTransId="{9B6ED4B6-EF59-4511-BB07-CF08720023FC}" sibTransId="{FE60217C-DE3E-46C8-A036-E12CCC21B0F0}"/>
    <dgm:cxn modelId="{C40E921F-3954-48B0-98A6-CA3C45E84489}" type="presParOf" srcId="{CBE8B38C-3BE2-4898-94FD-4EE1E7916009}" destId="{E8921C89-9109-4235-BC5B-C48208AC9651}" srcOrd="0" destOrd="0" presId="urn:microsoft.com/office/officeart/2005/8/layout/hierarchy2"/>
    <dgm:cxn modelId="{95BCBDAB-D7B1-46F8-8AE0-50E4EDDABCC8}" type="presParOf" srcId="{E8921C89-9109-4235-BC5B-C48208AC9651}" destId="{33CB049E-5607-43B1-AC17-D0E0421B33F1}" srcOrd="0" destOrd="0" presId="urn:microsoft.com/office/officeart/2005/8/layout/hierarchy2"/>
    <dgm:cxn modelId="{B9BAD7FD-129C-4576-9221-B873F5DA45A6}" type="presParOf" srcId="{E8921C89-9109-4235-BC5B-C48208AC9651}" destId="{AD8BF351-94B2-479A-8505-D0233987BCEF}" srcOrd="1" destOrd="0" presId="urn:microsoft.com/office/officeart/2005/8/layout/hierarchy2"/>
    <dgm:cxn modelId="{21BE5235-F4BF-4BED-86F5-E767119BBF3A}" type="presParOf" srcId="{AD8BF351-94B2-479A-8505-D0233987BCEF}" destId="{6E86EDD2-A6D2-4C59-9086-598DE26F661A}" srcOrd="0" destOrd="0" presId="urn:microsoft.com/office/officeart/2005/8/layout/hierarchy2"/>
    <dgm:cxn modelId="{C24AAD9F-EE94-4B38-B53A-F6BA45D8F37D}" type="presParOf" srcId="{6E86EDD2-A6D2-4C59-9086-598DE26F661A}" destId="{5C09A6DC-0C6D-4F80-AF70-B93DAC79F49B}" srcOrd="0" destOrd="0" presId="urn:microsoft.com/office/officeart/2005/8/layout/hierarchy2"/>
    <dgm:cxn modelId="{790ABAB4-E7AC-4EA7-868C-9C6B468FD11E}" type="presParOf" srcId="{AD8BF351-94B2-479A-8505-D0233987BCEF}" destId="{8B93E44F-EA0F-4250-A677-F4E9CAD9066A}" srcOrd="1" destOrd="0" presId="urn:microsoft.com/office/officeart/2005/8/layout/hierarchy2"/>
    <dgm:cxn modelId="{D2F5E7B8-1D49-4986-857E-A67D5EFD3A29}" type="presParOf" srcId="{8B93E44F-EA0F-4250-A677-F4E9CAD9066A}" destId="{4F3CFABF-4946-4AEB-B657-CF944CDD55F8}" srcOrd="0" destOrd="0" presId="urn:microsoft.com/office/officeart/2005/8/layout/hierarchy2"/>
    <dgm:cxn modelId="{98073707-5622-4A14-8641-887AECD6D630}" type="presParOf" srcId="{8B93E44F-EA0F-4250-A677-F4E9CAD9066A}" destId="{6A230CED-1B69-4928-9CBB-28FFFC78BCEB}" srcOrd="1" destOrd="0" presId="urn:microsoft.com/office/officeart/2005/8/layout/hierarchy2"/>
    <dgm:cxn modelId="{DB60DE71-E408-4481-B899-292DE9ECB3CB}" type="presParOf" srcId="{AD8BF351-94B2-479A-8505-D0233987BCEF}" destId="{F357542D-7A5E-4861-858F-BDA651DBFD45}" srcOrd="2" destOrd="0" presId="urn:microsoft.com/office/officeart/2005/8/layout/hierarchy2"/>
    <dgm:cxn modelId="{C79B0E2C-B11B-443F-8935-30C58D70B476}" type="presParOf" srcId="{F357542D-7A5E-4861-858F-BDA651DBFD45}" destId="{FFECB4B5-74CD-4B49-965E-B51ECD7650A1}" srcOrd="0" destOrd="0" presId="urn:microsoft.com/office/officeart/2005/8/layout/hierarchy2"/>
    <dgm:cxn modelId="{44B0AD6C-9CB6-4433-A96C-EA8FAAFEE4CB}" type="presParOf" srcId="{AD8BF351-94B2-479A-8505-D0233987BCEF}" destId="{D3514751-AF1A-4980-ABAD-663688A4F3FC}" srcOrd="3" destOrd="0" presId="urn:microsoft.com/office/officeart/2005/8/layout/hierarchy2"/>
    <dgm:cxn modelId="{D4DB2A99-4DEF-4391-92FC-030982F46579}" type="presParOf" srcId="{D3514751-AF1A-4980-ABAD-663688A4F3FC}" destId="{DDC417E1-EA80-4E59-A689-2EA52EF7853C}" srcOrd="0" destOrd="0" presId="urn:microsoft.com/office/officeart/2005/8/layout/hierarchy2"/>
    <dgm:cxn modelId="{50C12DFB-23DF-479E-859C-FB69B7D0472C}" type="presParOf" srcId="{D3514751-AF1A-4980-ABAD-663688A4F3FC}" destId="{6BA59973-483C-4ABD-B991-19DFA871206E}" srcOrd="1" destOrd="0" presId="urn:microsoft.com/office/officeart/2005/8/layout/hierarchy2"/>
    <dgm:cxn modelId="{B3484B95-4E15-4F85-B561-AB4002DF98DE}" type="presParOf" srcId="{AD8BF351-94B2-479A-8505-D0233987BCEF}" destId="{74F106E3-5420-44CB-B60B-B5F5FFD90EA8}" srcOrd="4" destOrd="0" presId="urn:microsoft.com/office/officeart/2005/8/layout/hierarchy2"/>
    <dgm:cxn modelId="{FD9425E0-922C-4E67-90C0-2F529E38BF0A}" type="presParOf" srcId="{74F106E3-5420-44CB-B60B-B5F5FFD90EA8}" destId="{6E0D2C21-D7F5-4434-B58B-8C114820F11B}" srcOrd="0" destOrd="0" presId="urn:microsoft.com/office/officeart/2005/8/layout/hierarchy2"/>
    <dgm:cxn modelId="{53B6408A-A181-438C-B9BD-724678F44E17}" type="presParOf" srcId="{AD8BF351-94B2-479A-8505-D0233987BCEF}" destId="{59B7B54D-5A54-4AE2-BD6E-42789C7C160B}" srcOrd="5" destOrd="0" presId="urn:microsoft.com/office/officeart/2005/8/layout/hierarchy2"/>
    <dgm:cxn modelId="{475F084C-BE36-4772-A8F9-ACD73589FC69}" type="presParOf" srcId="{59B7B54D-5A54-4AE2-BD6E-42789C7C160B}" destId="{41A384C8-93B0-4BE1-8A9D-59A0E22735A8}" srcOrd="0" destOrd="0" presId="urn:microsoft.com/office/officeart/2005/8/layout/hierarchy2"/>
    <dgm:cxn modelId="{D3F4A689-4F4E-4258-9B38-7D782B93BEB2}" type="presParOf" srcId="{59B7B54D-5A54-4AE2-BD6E-42789C7C160B}" destId="{07646D1E-5D4B-41DB-9BEC-B0C34B4185AB}" srcOrd="1" destOrd="0" presId="urn:microsoft.com/office/officeart/2005/8/layout/hierarchy2"/>
    <dgm:cxn modelId="{0B97147A-25A4-42E6-9F97-700D0E5A1F1A}" type="presParOf" srcId="{AD8BF351-94B2-479A-8505-D0233987BCEF}" destId="{B2B15E0B-D8F0-4C8A-B04E-5BCD00C35833}" srcOrd="6" destOrd="0" presId="urn:microsoft.com/office/officeart/2005/8/layout/hierarchy2"/>
    <dgm:cxn modelId="{5B3E0821-39E8-4913-809E-AA81A503A683}" type="presParOf" srcId="{B2B15E0B-D8F0-4C8A-B04E-5BCD00C35833}" destId="{F3F4207F-207E-4847-A0F0-4053EFAD7C6E}" srcOrd="0" destOrd="0" presId="urn:microsoft.com/office/officeart/2005/8/layout/hierarchy2"/>
    <dgm:cxn modelId="{7DC2B697-B296-46FF-9A7A-7C41950E6AA7}" type="presParOf" srcId="{AD8BF351-94B2-479A-8505-D0233987BCEF}" destId="{B9062ED0-7C11-46E8-B939-AC9D2E8F9F8D}" srcOrd="7" destOrd="0" presId="urn:microsoft.com/office/officeart/2005/8/layout/hierarchy2"/>
    <dgm:cxn modelId="{4EAE28CA-619C-4F98-9ADD-C5D46F0ADE0C}" type="presParOf" srcId="{B9062ED0-7C11-46E8-B939-AC9D2E8F9F8D}" destId="{9D2C90E4-3CD7-4507-B143-18CCD36B2C35}" srcOrd="0" destOrd="0" presId="urn:microsoft.com/office/officeart/2005/8/layout/hierarchy2"/>
    <dgm:cxn modelId="{F0B6411A-F804-4D4C-9028-3156DD7474ED}" type="presParOf" srcId="{B9062ED0-7C11-46E8-B939-AC9D2E8F9F8D}" destId="{9545FDD7-6776-4BBE-9782-82820815EFA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A659943-701E-44B1-8B87-F9095C60BD6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8831EA8-CD50-460C-AAED-31EC87F7962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200" b="1" i="1" dirty="0" smtClean="0">
              <a:latin typeface="Cambria" pitchFamily="18" charset="0"/>
            </a:rPr>
            <a:t>Подсчёт использования </a:t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справочно-библиографического аппарата библиотеки</a:t>
          </a:r>
          <a:endParaRPr lang="ru-RU" sz="2200" b="1" i="1" dirty="0">
            <a:latin typeface="Cambria" pitchFamily="18" charset="0"/>
          </a:endParaRPr>
        </a:p>
      </dgm:t>
    </dgm:pt>
    <dgm:pt modelId="{A5E2D65F-7AFF-40C2-8FFF-2B16BAC623BE}" type="parTrans" cxnId="{249876A9-1733-455F-806C-B7FA25D2A7CE}">
      <dgm:prSet/>
      <dgm:spPr/>
      <dgm:t>
        <a:bodyPr/>
        <a:lstStyle/>
        <a:p>
          <a:endParaRPr lang="ru-RU" sz="1900" b="1"/>
        </a:p>
      </dgm:t>
    </dgm:pt>
    <dgm:pt modelId="{09E516D9-3FD0-46E1-A973-28C7F00BEF57}" type="sibTrans" cxnId="{249876A9-1733-455F-806C-B7FA25D2A7CE}">
      <dgm:prSet/>
      <dgm:spPr/>
      <dgm:t>
        <a:bodyPr/>
        <a:lstStyle/>
        <a:p>
          <a:endParaRPr lang="ru-RU" sz="1900" b="1"/>
        </a:p>
      </dgm:t>
    </dgm:pt>
    <dgm:pt modelId="{96EDEA5D-CA2D-46E9-BF44-758FBEDEECB7}">
      <dgm:prSet phldrT="[Текст]" custT="1"/>
      <dgm:spPr/>
      <dgm:t>
        <a:bodyPr/>
        <a:lstStyle/>
        <a:p>
          <a:r>
            <a:rPr lang="ru-RU" sz="1900" b="1" dirty="0" smtClean="0"/>
            <a:t>Количество обращений </a:t>
          </a:r>
          <a:br>
            <a:rPr lang="ru-RU" sz="1900" b="1" dirty="0" smtClean="0"/>
          </a:br>
          <a:r>
            <a:rPr lang="ru-RU" sz="1900" b="1" dirty="0" smtClean="0"/>
            <a:t>к карточному каталогу </a:t>
          </a:r>
          <a:br>
            <a:rPr lang="ru-RU" sz="1900" b="1" dirty="0" smtClean="0"/>
          </a:br>
          <a:r>
            <a:rPr lang="ru-RU" sz="1900" b="1" dirty="0" smtClean="0"/>
            <a:t>и справочно-библиографическим картотекам </a:t>
          </a:r>
          <a:endParaRPr lang="ru-RU" sz="1900" b="1" dirty="0"/>
        </a:p>
      </dgm:t>
    </dgm:pt>
    <dgm:pt modelId="{0235C5DE-3343-4ED4-AF12-3877D9AADBDF}" type="parTrans" cxnId="{1CC41DF2-E565-4A43-BED0-707D8D6F4202}">
      <dgm:prSet custT="1"/>
      <dgm:spPr/>
      <dgm:t>
        <a:bodyPr/>
        <a:lstStyle/>
        <a:p>
          <a:endParaRPr lang="ru-RU" sz="1900" b="1"/>
        </a:p>
      </dgm:t>
    </dgm:pt>
    <dgm:pt modelId="{621295FB-B425-474B-AF1E-5519E88196B9}" type="sibTrans" cxnId="{1CC41DF2-E565-4A43-BED0-707D8D6F4202}">
      <dgm:prSet/>
      <dgm:spPr/>
      <dgm:t>
        <a:bodyPr/>
        <a:lstStyle/>
        <a:p>
          <a:endParaRPr lang="ru-RU" sz="1900" b="1"/>
        </a:p>
      </dgm:t>
    </dgm:pt>
    <dgm:pt modelId="{8BA603E5-4001-40BB-AC94-EA94C065EA20}">
      <dgm:prSet phldrT="[Текст]" custT="1"/>
      <dgm:spPr/>
      <dgm:t>
        <a:bodyPr/>
        <a:lstStyle/>
        <a:p>
          <a:r>
            <a:rPr lang="ru-RU" sz="1800" b="1" dirty="0" smtClean="0"/>
            <a:t>проведенный поиск</a:t>
          </a:r>
          <a:endParaRPr lang="ru-RU" sz="1800" b="1" dirty="0"/>
        </a:p>
      </dgm:t>
    </dgm:pt>
    <dgm:pt modelId="{B4F2FF58-E8AB-4417-91BF-E51C4A54D708}" type="sibTrans" cxnId="{FD5526BD-D189-43F3-AAB6-BBCA2D141C17}">
      <dgm:prSet/>
      <dgm:spPr/>
      <dgm:t>
        <a:bodyPr/>
        <a:lstStyle/>
        <a:p>
          <a:endParaRPr lang="ru-RU" sz="1900" b="1"/>
        </a:p>
      </dgm:t>
    </dgm:pt>
    <dgm:pt modelId="{0874A0E4-6554-4315-A157-37FE9CB99B3F}" type="parTrans" cxnId="{FD5526BD-D189-43F3-AAB6-BBCA2D141C17}">
      <dgm:prSet custT="1"/>
      <dgm:spPr/>
      <dgm:t>
        <a:bodyPr/>
        <a:lstStyle/>
        <a:p>
          <a:endParaRPr lang="ru-RU" sz="1900" b="1"/>
        </a:p>
      </dgm:t>
    </dgm:pt>
    <dgm:pt modelId="{C7DB65FE-27FB-4E70-8503-DC171E499D4E}">
      <dgm:prSet phldrT="[Текст]" custT="1"/>
      <dgm:spPr/>
      <dgm:t>
        <a:bodyPr/>
        <a:lstStyle/>
        <a:p>
          <a:r>
            <a:rPr lang="ru-RU" sz="1900" b="1" dirty="0" smtClean="0"/>
            <a:t>Количество обращений </a:t>
          </a:r>
          <a:br>
            <a:rPr lang="ru-RU" sz="1900" b="1" dirty="0" smtClean="0"/>
          </a:br>
          <a:r>
            <a:rPr lang="ru-RU" sz="1900" b="1" dirty="0" smtClean="0"/>
            <a:t>к электронному каталогу </a:t>
          </a:r>
          <a:br>
            <a:rPr lang="ru-RU" sz="1900" b="1" dirty="0" smtClean="0"/>
          </a:br>
          <a:r>
            <a:rPr lang="ru-RU" sz="1900" b="1" dirty="0" smtClean="0"/>
            <a:t>и справочно-библиографическим базам данных</a:t>
          </a:r>
          <a:endParaRPr lang="ru-RU" sz="1900" b="1" dirty="0"/>
        </a:p>
      </dgm:t>
    </dgm:pt>
    <dgm:pt modelId="{161CB304-1D1E-4F61-A44B-4599F3B02F37}" type="parTrans" cxnId="{E31596B7-463B-4B42-AA0A-B78464642077}">
      <dgm:prSet custT="1"/>
      <dgm:spPr/>
      <dgm:t>
        <a:bodyPr/>
        <a:lstStyle/>
        <a:p>
          <a:endParaRPr lang="ru-RU" sz="1900" b="1"/>
        </a:p>
      </dgm:t>
    </dgm:pt>
    <dgm:pt modelId="{B71079DE-57EF-4AA3-BD56-0EC085430F16}" type="sibTrans" cxnId="{E31596B7-463B-4B42-AA0A-B78464642077}">
      <dgm:prSet/>
      <dgm:spPr/>
      <dgm:t>
        <a:bodyPr/>
        <a:lstStyle/>
        <a:p>
          <a:endParaRPr lang="ru-RU" sz="1900" b="1"/>
        </a:p>
      </dgm:t>
    </dgm:pt>
    <dgm:pt modelId="{C1C15EA2-9CD0-4221-9988-B68D853248F9}">
      <dgm:prSet phldrT="[Текст]" custT="1"/>
      <dgm:spPr/>
      <dgm:t>
        <a:bodyPr/>
        <a:lstStyle/>
        <a:p>
          <a:r>
            <a:rPr lang="ru-RU" sz="1800" b="1" dirty="0" smtClean="0"/>
            <a:t>выгруженная запись</a:t>
          </a:r>
          <a:endParaRPr lang="ru-RU" sz="1800" b="1" dirty="0"/>
        </a:p>
      </dgm:t>
    </dgm:pt>
    <dgm:pt modelId="{395458A3-5D31-417F-AA80-1A9E530DF2A1}" type="parTrans" cxnId="{08A881BB-CDFF-4696-B8E5-6924557E7047}">
      <dgm:prSet custT="1"/>
      <dgm:spPr/>
      <dgm:t>
        <a:bodyPr/>
        <a:lstStyle/>
        <a:p>
          <a:endParaRPr lang="ru-RU" sz="1900" b="1"/>
        </a:p>
      </dgm:t>
    </dgm:pt>
    <dgm:pt modelId="{4DF0181D-4DC4-43E6-A9F2-94E7096714A5}" type="sibTrans" cxnId="{08A881BB-CDFF-4696-B8E5-6924557E7047}">
      <dgm:prSet/>
      <dgm:spPr/>
      <dgm:t>
        <a:bodyPr/>
        <a:lstStyle/>
        <a:p>
          <a:endParaRPr lang="ru-RU" sz="1900" b="1"/>
        </a:p>
      </dgm:t>
    </dgm:pt>
    <dgm:pt modelId="{AC402178-E5CD-4BA4-A2B2-E26A607C9D38}">
      <dgm:prSet phldrT="[Текст]" custT="1"/>
      <dgm:spPr/>
      <dgm:t>
        <a:bodyPr/>
        <a:lstStyle/>
        <a:p>
          <a:r>
            <a:rPr lang="ru-RU" sz="1800" b="1" dirty="0" smtClean="0"/>
            <a:t>метод прямого полного или выборочного наблюдения</a:t>
          </a:r>
          <a:endParaRPr lang="ru-RU" sz="1800" b="1" dirty="0"/>
        </a:p>
      </dgm:t>
    </dgm:pt>
    <dgm:pt modelId="{C9A1B57F-B6D0-4905-A900-61414DC58C01}" type="parTrans" cxnId="{878E1F9F-9E77-4884-93E8-E1BECECFF0D5}">
      <dgm:prSet custT="1"/>
      <dgm:spPr/>
      <dgm:t>
        <a:bodyPr/>
        <a:lstStyle/>
        <a:p>
          <a:endParaRPr lang="ru-RU" sz="1900" b="1"/>
        </a:p>
      </dgm:t>
    </dgm:pt>
    <dgm:pt modelId="{3285ED0F-3A08-4729-A27B-794655859A35}" type="sibTrans" cxnId="{878E1F9F-9E77-4884-93E8-E1BECECFF0D5}">
      <dgm:prSet/>
      <dgm:spPr/>
      <dgm:t>
        <a:bodyPr/>
        <a:lstStyle/>
        <a:p>
          <a:endParaRPr lang="ru-RU" sz="1900" b="1"/>
        </a:p>
      </dgm:t>
    </dgm:pt>
    <dgm:pt modelId="{F9C9F8AB-906D-4A58-9D01-486EF90D1DA8}" type="pres">
      <dgm:prSet presAssocID="{FA659943-701E-44B1-8B87-F9095C60BD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639F21-6342-4D6A-A6F8-1FE0EDCF3ED8}" type="pres">
      <dgm:prSet presAssocID="{68831EA8-CD50-460C-AAED-31EC87F7962E}" presName="root1" presStyleCnt="0"/>
      <dgm:spPr/>
      <dgm:t>
        <a:bodyPr/>
        <a:lstStyle/>
        <a:p>
          <a:endParaRPr lang="ru-RU"/>
        </a:p>
      </dgm:t>
    </dgm:pt>
    <dgm:pt modelId="{A0DBA705-12C7-4DB5-9790-1915D3F7D49B}" type="pres">
      <dgm:prSet presAssocID="{68831EA8-CD50-460C-AAED-31EC87F7962E}" presName="LevelOneTextNode" presStyleLbl="node0" presStyleIdx="0" presStyleCnt="1" custScaleX="185222" custScaleY="2384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B6AFD5-15F4-4572-979C-C4394BFA098C}" type="pres">
      <dgm:prSet presAssocID="{68831EA8-CD50-460C-AAED-31EC87F7962E}" presName="level2hierChild" presStyleCnt="0"/>
      <dgm:spPr/>
      <dgm:t>
        <a:bodyPr/>
        <a:lstStyle/>
        <a:p>
          <a:endParaRPr lang="ru-RU"/>
        </a:p>
      </dgm:t>
    </dgm:pt>
    <dgm:pt modelId="{EA15587A-BCF9-4E3F-A6FD-61668F39B2A5}" type="pres">
      <dgm:prSet presAssocID="{0235C5DE-3343-4ED4-AF12-3877D9AADBDF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C5A4BFEA-3617-4AA8-BB05-2424451991D5}" type="pres">
      <dgm:prSet presAssocID="{0235C5DE-3343-4ED4-AF12-3877D9AADBDF}" presName="connTx" presStyleLbl="parChTrans1D2" presStyleIdx="0" presStyleCnt="2"/>
      <dgm:spPr/>
      <dgm:t>
        <a:bodyPr/>
        <a:lstStyle/>
        <a:p>
          <a:endParaRPr lang="ru-RU"/>
        </a:p>
      </dgm:t>
    </dgm:pt>
    <dgm:pt modelId="{98021127-ADB7-4DDB-A096-9BFEB7B20F8A}" type="pres">
      <dgm:prSet presAssocID="{96EDEA5D-CA2D-46E9-BF44-758FBEDEECB7}" presName="root2" presStyleCnt="0"/>
      <dgm:spPr/>
      <dgm:t>
        <a:bodyPr/>
        <a:lstStyle/>
        <a:p>
          <a:endParaRPr lang="ru-RU"/>
        </a:p>
      </dgm:t>
    </dgm:pt>
    <dgm:pt modelId="{32BD1F5D-4AD8-4DB5-9246-CC5DDCE50A4B}" type="pres">
      <dgm:prSet presAssocID="{96EDEA5D-CA2D-46E9-BF44-758FBEDEECB7}" presName="LevelTwoTextNode" presStyleLbl="node2" presStyleIdx="0" presStyleCnt="2" custScaleX="176177" custScaleY="238098" custLinFactNeighborX="2107" custLinFactNeighborY="-630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DB45E5-2B6D-4B27-A4F9-42E60E475A1F}" type="pres">
      <dgm:prSet presAssocID="{96EDEA5D-CA2D-46E9-BF44-758FBEDEECB7}" presName="level3hierChild" presStyleCnt="0"/>
      <dgm:spPr/>
      <dgm:t>
        <a:bodyPr/>
        <a:lstStyle/>
        <a:p>
          <a:endParaRPr lang="ru-RU"/>
        </a:p>
      </dgm:t>
    </dgm:pt>
    <dgm:pt modelId="{12DE8336-FCB2-4C27-9D2A-45AD5A96722A}" type="pres">
      <dgm:prSet presAssocID="{C9A1B57F-B6D0-4905-A900-61414DC58C01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D8A44916-F805-40CF-9391-A20F39F04839}" type="pres">
      <dgm:prSet presAssocID="{C9A1B57F-B6D0-4905-A900-61414DC58C01}" presName="connTx" presStyleLbl="parChTrans1D3" presStyleIdx="0" presStyleCnt="3"/>
      <dgm:spPr/>
      <dgm:t>
        <a:bodyPr/>
        <a:lstStyle/>
        <a:p>
          <a:endParaRPr lang="ru-RU"/>
        </a:p>
      </dgm:t>
    </dgm:pt>
    <dgm:pt modelId="{EE812E36-13B7-4248-9C1F-31304174A828}" type="pres">
      <dgm:prSet presAssocID="{AC402178-E5CD-4BA4-A2B2-E26A607C9D38}" presName="root2" presStyleCnt="0"/>
      <dgm:spPr/>
      <dgm:t>
        <a:bodyPr/>
        <a:lstStyle/>
        <a:p>
          <a:endParaRPr lang="ru-RU"/>
        </a:p>
      </dgm:t>
    </dgm:pt>
    <dgm:pt modelId="{87FBA324-4FD4-441A-82BD-69DD0655E930}" type="pres">
      <dgm:prSet presAssocID="{AC402178-E5CD-4BA4-A2B2-E26A607C9D38}" presName="LevelTwoTextNode" presStyleLbl="node3" presStyleIdx="0" presStyleCnt="3" custScaleX="111040" custScaleY="172860" custLinFactNeighborX="-636" custLinFactNeighborY="-663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1D9E4E-7AF2-46A4-BC46-49083F857CF8}" type="pres">
      <dgm:prSet presAssocID="{AC402178-E5CD-4BA4-A2B2-E26A607C9D38}" presName="level3hierChild" presStyleCnt="0"/>
      <dgm:spPr/>
      <dgm:t>
        <a:bodyPr/>
        <a:lstStyle/>
        <a:p>
          <a:endParaRPr lang="ru-RU"/>
        </a:p>
      </dgm:t>
    </dgm:pt>
    <dgm:pt modelId="{16C0A220-1A68-4714-A988-9C6EC58587F2}" type="pres">
      <dgm:prSet presAssocID="{161CB304-1D1E-4F61-A44B-4599F3B02F37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BCDC828E-75FF-4C64-9A2A-89990EBED25C}" type="pres">
      <dgm:prSet presAssocID="{161CB304-1D1E-4F61-A44B-4599F3B02F37}" presName="connTx" presStyleLbl="parChTrans1D2" presStyleIdx="1" presStyleCnt="2"/>
      <dgm:spPr/>
      <dgm:t>
        <a:bodyPr/>
        <a:lstStyle/>
        <a:p>
          <a:endParaRPr lang="ru-RU"/>
        </a:p>
      </dgm:t>
    </dgm:pt>
    <dgm:pt modelId="{4CE5E9CB-3042-4790-8B62-6A672D99C6D5}" type="pres">
      <dgm:prSet presAssocID="{C7DB65FE-27FB-4E70-8503-DC171E499D4E}" presName="root2" presStyleCnt="0"/>
      <dgm:spPr/>
      <dgm:t>
        <a:bodyPr/>
        <a:lstStyle/>
        <a:p>
          <a:endParaRPr lang="ru-RU"/>
        </a:p>
      </dgm:t>
    </dgm:pt>
    <dgm:pt modelId="{659A03F7-ED96-4D8B-9237-CC50B3C6D758}" type="pres">
      <dgm:prSet presAssocID="{C7DB65FE-27FB-4E70-8503-DC171E499D4E}" presName="LevelTwoTextNode" presStyleLbl="node2" presStyleIdx="1" presStyleCnt="2" custScaleX="179553" custScaleY="245321" custLinFactNeighborX="2107" custLinFactNeighborY="479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C3E2E9-1220-439D-806F-833C037E2447}" type="pres">
      <dgm:prSet presAssocID="{C7DB65FE-27FB-4E70-8503-DC171E499D4E}" presName="level3hierChild" presStyleCnt="0"/>
      <dgm:spPr/>
      <dgm:t>
        <a:bodyPr/>
        <a:lstStyle/>
        <a:p>
          <a:endParaRPr lang="ru-RU"/>
        </a:p>
      </dgm:t>
    </dgm:pt>
    <dgm:pt modelId="{391C7582-B4CD-421F-8585-EAC5DE5185C9}" type="pres">
      <dgm:prSet presAssocID="{0874A0E4-6554-4315-A157-37FE9CB99B3F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70D41A97-CA65-430B-BE23-8E7F9E30EB62}" type="pres">
      <dgm:prSet presAssocID="{0874A0E4-6554-4315-A157-37FE9CB99B3F}" presName="connTx" presStyleLbl="parChTrans1D3" presStyleIdx="1" presStyleCnt="3"/>
      <dgm:spPr/>
      <dgm:t>
        <a:bodyPr/>
        <a:lstStyle/>
        <a:p>
          <a:endParaRPr lang="ru-RU"/>
        </a:p>
      </dgm:t>
    </dgm:pt>
    <dgm:pt modelId="{9D4F4008-42F7-4CBD-8089-CA72BB3785C4}" type="pres">
      <dgm:prSet presAssocID="{8BA603E5-4001-40BB-AC94-EA94C065EA20}" presName="root2" presStyleCnt="0"/>
      <dgm:spPr/>
      <dgm:t>
        <a:bodyPr/>
        <a:lstStyle/>
        <a:p>
          <a:endParaRPr lang="ru-RU"/>
        </a:p>
      </dgm:t>
    </dgm:pt>
    <dgm:pt modelId="{5EF937B8-55F2-4917-8FA8-6D37BD5B09F8}" type="pres">
      <dgm:prSet presAssocID="{8BA603E5-4001-40BB-AC94-EA94C065EA20}" presName="LevelTwoTextNode" presStyleLbl="node3" presStyleIdx="1" presStyleCnt="3" custLinFactNeighborX="731" custLinFactNeighborY="339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19BBB38-ED02-4316-A0E5-020DB0BB3B9D}" type="pres">
      <dgm:prSet presAssocID="{8BA603E5-4001-40BB-AC94-EA94C065EA20}" presName="level3hierChild" presStyleCnt="0"/>
      <dgm:spPr/>
      <dgm:t>
        <a:bodyPr/>
        <a:lstStyle/>
        <a:p>
          <a:endParaRPr lang="ru-RU"/>
        </a:p>
      </dgm:t>
    </dgm:pt>
    <dgm:pt modelId="{291815D2-C727-4DAF-8BFE-2C5BDA77C9BE}" type="pres">
      <dgm:prSet presAssocID="{395458A3-5D31-417F-AA80-1A9E530DF2A1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A2E0819F-3820-4B3D-BA36-769B80083E6F}" type="pres">
      <dgm:prSet presAssocID="{395458A3-5D31-417F-AA80-1A9E530DF2A1}" presName="connTx" presStyleLbl="parChTrans1D3" presStyleIdx="2" presStyleCnt="3"/>
      <dgm:spPr/>
      <dgm:t>
        <a:bodyPr/>
        <a:lstStyle/>
        <a:p>
          <a:endParaRPr lang="ru-RU"/>
        </a:p>
      </dgm:t>
    </dgm:pt>
    <dgm:pt modelId="{1D319B2D-FA3C-4114-AC53-73832BCB5204}" type="pres">
      <dgm:prSet presAssocID="{C1C15EA2-9CD0-4221-9988-B68D853248F9}" presName="root2" presStyleCnt="0"/>
      <dgm:spPr/>
      <dgm:t>
        <a:bodyPr/>
        <a:lstStyle/>
        <a:p>
          <a:endParaRPr lang="ru-RU"/>
        </a:p>
      </dgm:t>
    </dgm:pt>
    <dgm:pt modelId="{E4645F02-6488-4E23-9536-9FFEAA8D7C3E}" type="pres">
      <dgm:prSet presAssocID="{C1C15EA2-9CD0-4221-9988-B68D853248F9}" presName="LevelTwoTextNode" presStyleLbl="node3" presStyleIdx="2" presStyleCnt="3" custLinFactNeighborX="-4012" custLinFactNeighborY="801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92DEB4-07CA-4DEB-8C1A-89F1D97BF7B6}" type="pres">
      <dgm:prSet presAssocID="{C1C15EA2-9CD0-4221-9988-B68D853248F9}" presName="level3hierChild" presStyleCnt="0"/>
      <dgm:spPr/>
      <dgm:t>
        <a:bodyPr/>
        <a:lstStyle/>
        <a:p>
          <a:endParaRPr lang="ru-RU"/>
        </a:p>
      </dgm:t>
    </dgm:pt>
  </dgm:ptLst>
  <dgm:cxnLst>
    <dgm:cxn modelId="{878E1F9F-9E77-4884-93E8-E1BECECFF0D5}" srcId="{96EDEA5D-CA2D-46E9-BF44-758FBEDEECB7}" destId="{AC402178-E5CD-4BA4-A2B2-E26A607C9D38}" srcOrd="0" destOrd="0" parTransId="{C9A1B57F-B6D0-4905-A900-61414DC58C01}" sibTransId="{3285ED0F-3A08-4729-A27B-794655859A35}"/>
    <dgm:cxn modelId="{75ECAF8B-F7AD-46E6-9CEB-B47815002F80}" type="presOf" srcId="{AC402178-E5CD-4BA4-A2B2-E26A607C9D38}" destId="{87FBA324-4FD4-441A-82BD-69DD0655E930}" srcOrd="0" destOrd="0" presId="urn:microsoft.com/office/officeart/2005/8/layout/hierarchy2"/>
    <dgm:cxn modelId="{28B7BEFF-7230-4AA5-9E34-9D6C1C5C15F4}" type="presOf" srcId="{C7DB65FE-27FB-4E70-8503-DC171E499D4E}" destId="{659A03F7-ED96-4D8B-9237-CC50B3C6D758}" srcOrd="0" destOrd="0" presId="urn:microsoft.com/office/officeart/2005/8/layout/hierarchy2"/>
    <dgm:cxn modelId="{FC771D78-EEAC-4DD5-B5A2-22C1F30A0E4D}" type="presOf" srcId="{0235C5DE-3343-4ED4-AF12-3877D9AADBDF}" destId="{EA15587A-BCF9-4E3F-A6FD-61668F39B2A5}" srcOrd="0" destOrd="0" presId="urn:microsoft.com/office/officeart/2005/8/layout/hierarchy2"/>
    <dgm:cxn modelId="{B9819F72-2FB9-4EFF-BF0F-929A23EC7C1A}" type="presOf" srcId="{0235C5DE-3343-4ED4-AF12-3877D9AADBDF}" destId="{C5A4BFEA-3617-4AA8-BB05-2424451991D5}" srcOrd="1" destOrd="0" presId="urn:microsoft.com/office/officeart/2005/8/layout/hierarchy2"/>
    <dgm:cxn modelId="{8C270C27-E36B-416B-A029-567A10FBBDEC}" type="presOf" srcId="{96EDEA5D-CA2D-46E9-BF44-758FBEDEECB7}" destId="{32BD1F5D-4AD8-4DB5-9246-CC5DDCE50A4B}" srcOrd="0" destOrd="0" presId="urn:microsoft.com/office/officeart/2005/8/layout/hierarchy2"/>
    <dgm:cxn modelId="{86C5F06B-DE74-4BE8-9FF1-B6435F5F2B47}" type="presOf" srcId="{C1C15EA2-9CD0-4221-9988-B68D853248F9}" destId="{E4645F02-6488-4E23-9536-9FFEAA8D7C3E}" srcOrd="0" destOrd="0" presId="urn:microsoft.com/office/officeart/2005/8/layout/hierarchy2"/>
    <dgm:cxn modelId="{1CC41DF2-E565-4A43-BED0-707D8D6F4202}" srcId="{68831EA8-CD50-460C-AAED-31EC87F7962E}" destId="{96EDEA5D-CA2D-46E9-BF44-758FBEDEECB7}" srcOrd="0" destOrd="0" parTransId="{0235C5DE-3343-4ED4-AF12-3877D9AADBDF}" sibTransId="{621295FB-B425-474B-AF1E-5519E88196B9}"/>
    <dgm:cxn modelId="{8DFB85AF-E733-4BDE-BF1C-7DAC717140B7}" type="presOf" srcId="{0874A0E4-6554-4315-A157-37FE9CB99B3F}" destId="{391C7582-B4CD-421F-8585-EAC5DE5185C9}" srcOrd="0" destOrd="0" presId="urn:microsoft.com/office/officeart/2005/8/layout/hierarchy2"/>
    <dgm:cxn modelId="{FD5526BD-D189-43F3-AAB6-BBCA2D141C17}" srcId="{C7DB65FE-27FB-4E70-8503-DC171E499D4E}" destId="{8BA603E5-4001-40BB-AC94-EA94C065EA20}" srcOrd="0" destOrd="0" parTransId="{0874A0E4-6554-4315-A157-37FE9CB99B3F}" sibTransId="{B4F2FF58-E8AB-4417-91BF-E51C4A54D708}"/>
    <dgm:cxn modelId="{25215838-C01A-42F1-9D8D-55FFB875D0EC}" type="presOf" srcId="{161CB304-1D1E-4F61-A44B-4599F3B02F37}" destId="{BCDC828E-75FF-4C64-9A2A-89990EBED25C}" srcOrd="1" destOrd="0" presId="urn:microsoft.com/office/officeart/2005/8/layout/hierarchy2"/>
    <dgm:cxn modelId="{1314A61C-3CF4-454D-ACD5-13A64F722F8D}" type="presOf" srcId="{395458A3-5D31-417F-AA80-1A9E530DF2A1}" destId="{291815D2-C727-4DAF-8BFE-2C5BDA77C9BE}" srcOrd="0" destOrd="0" presId="urn:microsoft.com/office/officeart/2005/8/layout/hierarchy2"/>
    <dgm:cxn modelId="{08A881BB-CDFF-4696-B8E5-6924557E7047}" srcId="{C7DB65FE-27FB-4E70-8503-DC171E499D4E}" destId="{C1C15EA2-9CD0-4221-9988-B68D853248F9}" srcOrd="1" destOrd="0" parTransId="{395458A3-5D31-417F-AA80-1A9E530DF2A1}" sibTransId="{4DF0181D-4DC4-43E6-A9F2-94E7096714A5}"/>
    <dgm:cxn modelId="{70B1A9AC-1711-4565-88CE-BFBA9DA8D1EB}" type="presOf" srcId="{161CB304-1D1E-4F61-A44B-4599F3B02F37}" destId="{16C0A220-1A68-4714-A988-9C6EC58587F2}" srcOrd="0" destOrd="0" presId="urn:microsoft.com/office/officeart/2005/8/layout/hierarchy2"/>
    <dgm:cxn modelId="{6E43AFAB-C6D5-4C2A-86D9-49FB01D133AF}" type="presOf" srcId="{8BA603E5-4001-40BB-AC94-EA94C065EA20}" destId="{5EF937B8-55F2-4917-8FA8-6D37BD5B09F8}" srcOrd="0" destOrd="0" presId="urn:microsoft.com/office/officeart/2005/8/layout/hierarchy2"/>
    <dgm:cxn modelId="{249876A9-1733-455F-806C-B7FA25D2A7CE}" srcId="{FA659943-701E-44B1-8B87-F9095C60BD6A}" destId="{68831EA8-CD50-460C-AAED-31EC87F7962E}" srcOrd="0" destOrd="0" parTransId="{A5E2D65F-7AFF-40C2-8FFF-2B16BAC623BE}" sibTransId="{09E516D9-3FD0-46E1-A973-28C7F00BEF57}"/>
    <dgm:cxn modelId="{44D46322-8133-4BCF-BA98-96D4CDA26682}" type="presOf" srcId="{C9A1B57F-B6D0-4905-A900-61414DC58C01}" destId="{D8A44916-F805-40CF-9391-A20F39F04839}" srcOrd="1" destOrd="0" presId="urn:microsoft.com/office/officeart/2005/8/layout/hierarchy2"/>
    <dgm:cxn modelId="{DED50215-B5A6-4194-940F-4A7EBBC6FEBD}" type="presOf" srcId="{FA659943-701E-44B1-8B87-F9095C60BD6A}" destId="{F9C9F8AB-906D-4A58-9D01-486EF90D1DA8}" srcOrd="0" destOrd="0" presId="urn:microsoft.com/office/officeart/2005/8/layout/hierarchy2"/>
    <dgm:cxn modelId="{1F43C5CA-8C0F-4FB0-B772-BF6A170BF80A}" type="presOf" srcId="{0874A0E4-6554-4315-A157-37FE9CB99B3F}" destId="{70D41A97-CA65-430B-BE23-8E7F9E30EB62}" srcOrd="1" destOrd="0" presId="urn:microsoft.com/office/officeart/2005/8/layout/hierarchy2"/>
    <dgm:cxn modelId="{DC8BAB76-89B0-4878-B793-E4D481E42131}" type="presOf" srcId="{395458A3-5D31-417F-AA80-1A9E530DF2A1}" destId="{A2E0819F-3820-4B3D-BA36-769B80083E6F}" srcOrd="1" destOrd="0" presId="urn:microsoft.com/office/officeart/2005/8/layout/hierarchy2"/>
    <dgm:cxn modelId="{7B44237B-8449-498B-A17B-0EF0BAE4EDDF}" type="presOf" srcId="{68831EA8-CD50-460C-AAED-31EC87F7962E}" destId="{A0DBA705-12C7-4DB5-9790-1915D3F7D49B}" srcOrd="0" destOrd="0" presId="urn:microsoft.com/office/officeart/2005/8/layout/hierarchy2"/>
    <dgm:cxn modelId="{8ED16CF6-C891-42D5-B8D6-C6EC997424BC}" type="presOf" srcId="{C9A1B57F-B6D0-4905-A900-61414DC58C01}" destId="{12DE8336-FCB2-4C27-9D2A-45AD5A96722A}" srcOrd="0" destOrd="0" presId="urn:microsoft.com/office/officeart/2005/8/layout/hierarchy2"/>
    <dgm:cxn modelId="{E31596B7-463B-4B42-AA0A-B78464642077}" srcId="{68831EA8-CD50-460C-AAED-31EC87F7962E}" destId="{C7DB65FE-27FB-4E70-8503-DC171E499D4E}" srcOrd="1" destOrd="0" parTransId="{161CB304-1D1E-4F61-A44B-4599F3B02F37}" sibTransId="{B71079DE-57EF-4AA3-BD56-0EC085430F16}"/>
    <dgm:cxn modelId="{FF7254FA-81F2-4894-B3E9-14FEE7694190}" type="presParOf" srcId="{F9C9F8AB-906D-4A58-9D01-486EF90D1DA8}" destId="{C0639F21-6342-4D6A-A6F8-1FE0EDCF3ED8}" srcOrd="0" destOrd="0" presId="urn:microsoft.com/office/officeart/2005/8/layout/hierarchy2"/>
    <dgm:cxn modelId="{7A8103F6-0D1A-479F-BC22-5B16BEFADB01}" type="presParOf" srcId="{C0639F21-6342-4D6A-A6F8-1FE0EDCF3ED8}" destId="{A0DBA705-12C7-4DB5-9790-1915D3F7D49B}" srcOrd="0" destOrd="0" presId="urn:microsoft.com/office/officeart/2005/8/layout/hierarchy2"/>
    <dgm:cxn modelId="{3B63840E-8FE1-458B-A40A-979B8F9A1749}" type="presParOf" srcId="{C0639F21-6342-4D6A-A6F8-1FE0EDCF3ED8}" destId="{18B6AFD5-15F4-4572-979C-C4394BFA098C}" srcOrd="1" destOrd="0" presId="urn:microsoft.com/office/officeart/2005/8/layout/hierarchy2"/>
    <dgm:cxn modelId="{C1A52F17-000D-409A-9477-E6B7DEF01559}" type="presParOf" srcId="{18B6AFD5-15F4-4572-979C-C4394BFA098C}" destId="{EA15587A-BCF9-4E3F-A6FD-61668F39B2A5}" srcOrd="0" destOrd="0" presId="urn:microsoft.com/office/officeart/2005/8/layout/hierarchy2"/>
    <dgm:cxn modelId="{B5C5A649-502B-469D-A676-B8D6F1964E32}" type="presParOf" srcId="{EA15587A-BCF9-4E3F-A6FD-61668F39B2A5}" destId="{C5A4BFEA-3617-4AA8-BB05-2424451991D5}" srcOrd="0" destOrd="0" presId="urn:microsoft.com/office/officeart/2005/8/layout/hierarchy2"/>
    <dgm:cxn modelId="{D4581CCC-278D-4D80-BEDC-9E7C538FA78B}" type="presParOf" srcId="{18B6AFD5-15F4-4572-979C-C4394BFA098C}" destId="{98021127-ADB7-4DDB-A096-9BFEB7B20F8A}" srcOrd="1" destOrd="0" presId="urn:microsoft.com/office/officeart/2005/8/layout/hierarchy2"/>
    <dgm:cxn modelId="{94C5D798-2A90-48F4-8336-2190220BBF25}" type="presParOf" srcId="{98021127-ADB7-4DDB-A096-9BFEB7B20F8A}" destId="{32BD1F5D-4AD8-4DB5-9246-CC5DDCE50A4B}" srcOrd="0" destOrd="0" presId="urn:microsoft.com/office/officeart/2005/8/layout/hierarchy2"/>
    <dgm:cxn modelId="{E8809139-5051-417C-9621-3382A020706B}" type="presParOf" srcId="{98021127-ADB7-4DDB-A096-9BFEB7B20F8A}" destId="{F2DB45E5-2B6D-4B27-A4F9-42E60E475A1F}" srcOrd="1" destOrd="0" presId="urn:microsoft.com/office/officeart/2005/8/layout/hierarchy2"/>
    <dgm:cxn modelId="{19BE3DBE-1BDE-4018-A201-7B7A8AED27D5}" type="presParOf" srcId="{F2DB45E5-2B6D-4B27-A4F9-42E60E475A1F}" destId="{12DE8336-FCB2-4C27-9D2A-45AD5A96722A}" srcOrd="0" destOrd="0" presId="urn:microsoft.com/office/officeart/2005/8/layout/hierarchy2"/>
    <dgm:cxn modelId="{33883082-DB0B-4B4E-A4DC-59E02A9F6EA1}" type="presParOf" srcId="{12DE8336-FCB2-4C27-9D2A-45AD5A96722A}" destId="{D8A44916-F805-40CF-9391-A20F39F04839}" srcOrd="0" destOrd="0" presId="urn:microsoft.com/office/officeart/2005/8/layout/hierarchy2"/>
    <dgm:cxn modelId="{BFCF0D58-5EC5-4C8E-9296-D5EA2F83ABF4}" type="presParOf" srcId="{F2DB45E5-2B6D-4B27-A4F9-42E60E475A1F}" destId="{EE812E36-13B7-4248-9C1F-31304174A828}" srcOrd="1" destOrd="0" presId="urn:microsoft.com/office/officeart/2005/8/layout/hierarchy2"/>
    <dgm:cxn modelId="{0FA3D6EF-0339-4AF8-A6AC-7D3F96EF00C2}" type="presParOf" srcId="{EE812E36-13B7-4248-9C1F-31304174A828}" destId="{87FBA324-4FD4-441A-82BD-69DD0655E930}" srcOrd="0" destOrd="0" presId="urn:microsoft.com/office/officeart/2005/8/layout/hierarchy2"/>
    <dgm:cxn modelId="{E128DAED-1DEB-40FA-B914-4CE38DDD35F3}" type="presParOf" srcId="{EE812E36-13B7-4248-9C1F-31304174A828}" destId="{D41D9E4E-7AF2-46A4-BC46-49083F857CF8}" srcOrd="1" destOrd="0" presId="urn:microsoft.com/office/officeart/2005/8/layout/hierarchy2"/>
    <dgm:cxn modelId="{B945B37A-C41E-4DDA-BA06-5C43AF519A69}" type="presParOf" srcId="{18B6AFD5-15F4-4572-979C-C4394BFA098C}" destId="{16C0A220-1A68-4714-A988-9C6EC58587F2}" srcOrd="2" destOrd="0" presId="urn:microsoft.com/office/officeart/2005/8/layout/hierarchy2"/>
    <dgm:cxn modelId="{D529E965-6DB9-4449-AAA1-B3DFBC7E6231}" type="presParOf" srcId="{16C0A220-1A68-4714-A988-9C6EC58587F2}" destId="{BCDC828E-75FF-4C64-9A2A-89990EBED25C}" srcOrd="0" destOrd="0" presId="urn:microsoft.com/office/officeart/2005/8/layout/hierarchy2"/>
    <dgm:cxn modelId="{642D4E5E-7F9A-4FBE-9EE3-5933A8C00E72}" type="presParOf" srcId="{18B6AFD5-15F4-4572-979C-C4394BFA098C}" destId="{4CE5E9CB-3042-4790-8B62-6A672D99C6D5}" srcOrd="3" destOrd="0" presId="urn:microsoft.com/office/officeart/2005/8/layout/hierarchy2"/>
    <dgm:cxn modelId="{27ADA76F-BBD4-426B-A9D7-26F4CB8E8FE9}" type="presParOf" srcId="{4CE5E9CB-3042-4790-8B62-6A672D99C6D5}" destId="{659A03F7-ED96-4D8B-9237-CC50B3C6D758}" srcOrd="0" destOrd="0" presId="urn:microsoft.com/office/officeart/2005/8/layout/hierarchy2"/>
    <dgm:cxn modelId="{15AD45AE-6DA9-47E4-A188-409709D3D252}" type="presParOf" srcId="{4CE5E9CB-3042-4790-8B62-6A672D99C6D5}" destId="{D2C3E2E9-1220-439D-806F-833C037E2447}" srcOrd="1" destOrd="0" presId="urn:microsoft.com/office/officeart/2005/8/layout/hierarchy2"/>
    <dgm:cxn modelId="{D556ABE4-5831-4749-9193-5B4C1E3CE73B}" type="presParOf" srcId="{D2C3E2E9-1220-439D-806F-833C037E2447}" destId="{391C7582-B4CD-421F-8585-EAC5DE5185C9}" srcOrd="0" destOrd="0" presId="urn:microsoft.com/office/officeart/2005/8/layout/hierarchy2"/>
    <dgm:cxn modelId="{7132E097-78A3-4355-954C-330EBAF118DF}" type="presParOf" srcId="{391C7582-B4CD-421F-8585-EAC5DE5185C9}" destId="{70D41A97-CA65-430B-BE23-8E7F9E30EB62}" srcOrd="0" destOrd="0" presId="urn:microsoft.com/office/officeart/2005/8/layout/hierarchy2"/>
    <dgm:cxn modelId="{F1908265-9959-4138-B870-D992E6B425F1}" type="presParOf" srcId="{D2C3E2E9-1220-439D-806F-833C037E2447}" destId="{9D4F4008-42F7-4CBD-8089-CA72BB3785C4}" srcOrd="1" destOrd="0" presId="urn:microsoft.com/office/officeart/2005/8/layout/hierarchy2"/>
    <dgm:cxn modelId="{7CDB3569-5F7D-482D-882D-F95BE48546D2}" type="presParOf" srcId="{9D4F4008-42F7-4CBD-8089-CA72BB3785C4}" destId="{5EF937B8-55F2-4917-8FA8-6D37BD5B09F8}" srcOrd="0" destOrd="0" presId="urn:microsoft.com/office/officeart/2005/8/layout/hierarchy2"/>
    <dgm:cxn modelId="{08E8A087-CB3E-4A84-BEFD-6306FD3CE26C}" type="presParOf" srcId="{9D4F4008-42F7-4CBD-8089-CA72BB3785C4}" destId="{719BBB38-ED02-4316-A0E5-020DB0BB3B9D}" srcOrd="1" destOrd="0" presId="urn:microsoft.com/office/officeart/2005/8/layout/hierarchy2"/>
    <dgm:cxn modelId="{1FB8C8C2-B7A3-4CAD-AF80-BB817E27883C}" type="presParOf" srcId="{D2C3E2E9-1220-439D-806F-833C037E2447}" destId="{291815D2-C727-4DAF-8BFE-2C5BDA77C9BE}" srcOrd="2" destOrd="0" presId="urn:microsoft.com/office/officeart/2005/8/layout/hierarchy2"/>
    <dgm:cxn modelId="{52199CA2-056D-4F01-8256-6F3EA7B479F8}" type="presParOf" srcId="{291815D2-C727-4DAF-8BFE-2C5BDA77C9BE}" destId="{A2E0819F-3820-4B3D-BA36-769B80083E6F}" srcOrd="0" destOrd="0" presId="urn:microsoft.com/office/officeart/2005/8/layout/hierarchy2"/>
    <dgm:cxn modelId="{DCBB76FD-2296-496B-AE93-C57A3C676258}" type="presParOf" srcId="{D2C3E2E9-1220-439D-806F-833C037E2447}" destId="{1D319B2D-FA3C-4114-AC53-73832BCB5204}" srcOrd="3" destOrd="0" presId="urn:microsoft.com/office/officeart/2005/8/layout/hierarchy2"/>
    <dgm:cxn modelId="{6E357EA1-1693-4CBB-A769-946109373ACB}" type="presParOf" srcId="{1D319B2D-FA3C-4114-AC53-73832BCB5204}" destId="{E4645F02-6488-4E23-9536-9FFEAA8D7C3E}" srcOrd="0" destOrd="0" presId="urn:microsoft.com/office/officeart/2005/8/layout/hierarchy2"/>
    <dgm:cxn modelId="{1D2BD61C-C612-4A73-B25D-C3AC6E04ED57}" type="presParOf" srcId="{1D319B2D-FA3C-4114-AC53-73832BCB5204}" destId="{7F92DEB4-07CA-4DEB-8C1A-89F1D97BF7B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BDB781F-9A4F-4D92-9216-2A3235DAD7B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503339A-6BCB-4A4A-A936-939FE059AFE7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000" b="1" i="1" dirty="0" smtClean="0">
              <a:latin typeface="Cambria" pitchFamily="18" charset="0"/>
            </a:rPr>
            <a:t>Подсчёт копий документов, изготовленных </a:t>
          </a:r>
          <a:br>
            <a:rPr lang="ru-RU" sz="2000" b="1" i="1" dirty="0" smtClean="0">
              <a:latin typeface="Cambria" pitchFamily="18" charset="0"/>
            </a:rPr>
          </a:br>
          <a:r>
            <a:rPr lang="ru-RU" sz="2000" b="1" i="1" dirty="0" smtClean="0">
              <a:latin typeface="Cambria" pitchFamily="18" charset="0"/>
            </a:rPr>
            <a:t>по запросам пользователей</a:t>
          </a:r>
          <a:endParaRPr lang="ru-RU" sz="2000" dirty="0"/>
        </a:p>
      </dgm:t>
    </dgm:pt>
    <dgm:pt modelId="{BBD5A930-DC8A-41FD-8B1C-C2137D34FEA1}" type="parTrans" cxnId="{39E6A3DF-26A4-45EF-B83F-1A69B720EE53}">
      <dgm:prSet/>
      <dgm:spPr/>
      <dgm:t>
        <a:bodyPr/>
        <a:lstStyle/>
        <a:p>
          <a:endParaRPr lang="ru-RU" sz="2000"/>
        </a:p>
      </dgm:t>
    </dgm:pt>
    <dgm:pt modelId="{413067DB-DA14-488B-9969-FAF2DAEC9876}" type="sibTrans" cxnId="{39E6A3DF-26A4-45EF-B83F-1A69B720EE53}">
      <dgm:prSet/>
      <dgm:spPr/>
      <dgm:t>
        <a:bodyPr/>
        <a:lstStyle/>
        <a:p>
          <a:endParaRPr lang="ru-RU" sz="2000"/>
        </a:p>
      </dgm:t>
    </dgm:pt>
    <dgm:pt modelId="{BC9CC4CF-2A57-4972-8398-692905F8D80F}">
      <dgm:prSet phldrT="[Текст]" custT="1"/>
      <dgm:spPr/>
      <dgm:t>
        <a:bodyPr/>
        <a:lstStyle/>
        <a:p>
          <a:r>
            <a:rPr lang="ru-RU" sz="2000" b="1" dirty="0" smtClean="0"/>
            <a:t>Количество копий, изготовленных различными способами</a:t>
          </a:r>
          <a:endParaRPr lang="ru-RU" sz="2000" b="1" dirty="0"/>
        </a:p>
      </dgm:t>
    </dgm:pt>
    <dgm:pt modelId="{2FF73347-B03E-4E2A-A302-6FEF06F9AA18}" type="parTrans" cxnId="{B07D7506-CBF9-4841-AE38-87A5A510FD86}">
      <dgm:prSet custT="1"/>
      <dgm:spPr/>
      <dgm:t>
        <a:bodyPr/>
        <a:lstStyle/>
        <a:p>
          <a:endParaRPr lang="ru-RU" sz="2000"/>
        </a:p>
      </dgm:t>
    </dgm:pt>
    <dgm:pt modelId="{86FE2C26-BA4F-48DF-8BAA-1E736C2097E1}" type="sibTrans" cxnId="{B07D7506-CBF9-4841-AE38-87A5A510FD86}">
      <dgm:prSet/>
      <dgm:spPr/>
      <dgm:t>
        <a:bodyPr/>
        <a:lstStyle/>
        <a:p>
          <a:endParaRPr lang="ru-RU" sz="2000"/>
        </a:p>
      </dgm:t>
    </dgm:pt>
    <dgm:pt modelId="{EF1E31FC-804A-48E0-871B-85C5A2609927}">
      <dgm:prSet phldrT="[Текст]" custT="1"/>
      <dgm:spPr/>
      <dgm:t>
        <a:bodyPr/>
        <a:lstStyle/>
        <a:p>
          <a:r>
            <a:rPr lang="ru-RU" sz="1800" dirty="0" smtClean="0"/>
            <a:t>Страница, скан, название </a:t>
          </a:r>
          <a:br>
            <a:rPr lang="ru-RU" sz="1800" dirty="0" smtClean="0"/>
          </a:br>
          <a:r>
            <a:rPr lang="ru-RU" sz="1800" b="0" dirty="0" smtClean="0"/>
            <a:t>– </a:t>
          </a:r>
          <a:r>
            <a:rPr lang="ru-RU" sz="1600" b="1" i="1" dirty="0" smtClean="0">
              <a:latin typeface="Cambria" pitchFamily="18" charset="0"/>
            </a:rPr>
            <a:t>для сканирования</a:t>
          </a:r>
          <a:endParaRPr lang="ru-RU" sz="1600" b="1" dirty="0"/>
        </a:p>
      </dgm:t>
    </dgm:pt>
    <dgm:pt modelId="{F051836E-C717-40A1-B4B1-65EA12075BD0}" type="parTrans" cxnId="{90F5A632-1B4F-4D33-A1E7-3FDC0A8E7A8B}">
      <dgm:prSet custT="1"/>
      <dgm:spPr/>
      <dgm:t>
        <a:bodyPr/>
        <a:lstStyle/>
        <a:p>
          <a:endParaRPr lang="ru-RU" sz="2000"/>
        </a:p>
      </dgm:t>
    </dgm:pt>
    <dgm:pt modelId="{C13D7826-353E-4BC0-B293-B000FBB3B183}" type="sibTrans" cxnId="{90F5A632-1B4F-4D33-A1E7-3FDC0A8E7A8B}">
      <dgm:prSet/>
      <dgm:spPr/>
      <dgm:t>
        <a:bodyPr/>
        <a:lstStyle/>
        <a:p>
          <a:endParaRPr lang="ru-RU" sz="2000"/>
        </a:p>
      </dgm:t>
    </dgm:pt>
    <dgm:pt modelId="{EFA96045-0BF1-41C6-B98B-D2FD451738B9}">
      <dgm:prSet phldrT="[Текст]" custT="1"/>
      <dgm:spPr/>
      <dgm:t>
        <a:bodyPr/>
        <a:lstStyle/>
        <a:p>
          <a:r>
            <a:rPr lang="ru-RU" sz="1800" dirty="0" smtClean="0"/>
            <a:t>Название, страница </a:t>
          </a:r>
          <a:br>
            <a:rPr lang="ru-RU" sz="1800" dirty="0" smtClean="0"/>
          </a:br>
          <a:r>
            <a:rPr lang="ru-RU" sz="1800" dirty="0" smtClean="0"/>
            <a:t>– </a:t>
          </a:r>
          <a:r>
            <a:rPr lang="ru-RU" sz="1600" b="1" i="1" dirty="0" smtClean="0">
              <a:latin typeface="Cambria" pitchFamily="18" charset="0"/>
            </a:rPr>
            <a:t>для ксерокопирования</a:t>
          </a:r>
        </a:p>
      </dgm:t>
    </dgm:pt>
    <dgm:pt modelId="{BE298B6A-86B6-484E-A70C-568DA3A07BCF}" type="parTrans" cxnId="{233B6204-8CD3-4A1F-9169-1709BED74475}">
      <dgm:prSet custT="1"/>
      <dgm:spPr/>
      <dgm:t>
        <a:bodyPr/>
        <a:lstStyle/>
        <a:p>
          <a:endParaRPr lang="ru-RU" sz="2000"/>
        </a:p>
      </dgm:t>
    </dgm:pt>
    <dgm:pt modelId="{E894C841-A431-46D7-A181-079D1D99D526}" type="sibTrans" cxnId="{233B6204-8CD3-4A1F-9169-1709BED74475}">
      <dgm:prSet/>
      <dgm:spPr/>
      <dgm:t>
        <a:bodyPr/>
        <a:lstStyle/>
        <a:p>
          <a:endParaRPr lang="ru-RU" sz="2000"/>
        </a:p>
      </dgm:t>
    </dgm:pt>
    <dgm:pt modelId="{69A4F039-97B0-4652-9D39-046FBFE5635B}">
      <dgm:prSet phldrT="[Текст]" custT="1"/>
      <dgm:spPr/>
      <dgm:t>
        <a:bodyPr/>
        <a:lstStyle/>
        <a:p>
          <a:r>
            <a:rPr lang="ru-RU" sz="1800" dirty="0" smtClean="0"/>
            <a:t>Название, страница </a:t>
          </a:r>
          <a:br>
            <a:rPr lang="ru-RU" sz="1800" dirty="0" smtClean="0"/>
          </a:br>
          <a:r>
            <a:rPr lang="ru-RU" sz="1800" dirty="0" smtClean="0"/>
            <a:t>– </a:t>
          </a:r>
          <a:r>
            <a:rPr lang="ru-RU" sz="1600" b="1" i="1" dirty="0" smtClean="0">
              <a:latin typeface="Cambria" pitchFamily="18" charset="0"/>
            </a:rPr>
            <a:t>для распечатки ЭД</a:t>
          </a:r>
        </a:p>
      </dgm:t>
    </dgm:pt>
    <dgm:pt modelId="{796C5A6F-3E85-461D-B59E-BB5830C81596}" type="parTrans" cxnId="{6A630E4E-1516-46FD-A277-EE1A03DA21DF}">
      <dgm:prSet custT="1"/>
      <dgm:spPr/>
      <dgm:t>
        <a:bodyPr/>
        <a:lstStyle/>
        <a:p>
          <a:endParaRPr lang="ru-RU" sz="2000"/>
        </a:p>
      </dgm:t>
    </dgm:pt>
    <dgm:pt modelId="{698813AD-9142-48FC-83DA-15E03FA35071}" type="sibTrans" cxnId="{6A630E4E-1516-46FD-A277-EE1A03DA21DF}">
      <dgm:prSet/>
      <dgm:spPr/>
      <dgm:t>
        <a:bodyPr/>
        <a:lstStyle/>
        <a:p>
          <a:endParaRPr lang="ru-RU" sz="2000"/>
        </a:p>
      </dgm:t>
    </dgm:pt>
    <dgm:pt modelId="{63CFDDEE-54D2-4070-BB5B-042390A45427}">
      <dgm:prSet phldrT="[Текст]" custT="1"/>
      <dgm:spPr/>
      <dgm:t>
        <a:bodyPr/>
        <a:lstStyle/>
        <a:p>
          <a:r>
            <a:rPr lang="ru-RU" sz="1800" b="0" i="0" dirty="0" smtClean="0">
              <a:latin typeface="+mn-lt"/>
            </a:rPr>
            <a:t>Файл, гигабайт </a:t>
          </a:r>
          <a:br>
            <a:rPr lang="ru-RU" sz="1800" b="0" i="0" dirty="0" smtClean="0">
              <a:latin typeface="+mn-lt"/>
            </a:rPr>
          </a:br>
          <a:r>
            <a:rPr lang="ru-RU" sz="1800" b="0" i="1" dirty="0" smtClean="0">
              <a:latin typeface="Cambria" pitchFamily="18" charset="0"/>
            </a:rPr>
            <a:t>–</a:t>
          </a:r>
          <a:r>
            <a:rPr lang="ru-RU" sz="1800" b="1" i="1" dirty="0" smtClean="0">
              <a:latin typeface="Cambria" pitchFamily="18" charset="0"/>
            </a:rPr>
            <a:t> </a:t>
          </a:r>
          <a:r>
            <a:rPr lang="ru-RU" sz="1600" b="1" i="1" dirty="0" smtClean="0">
              <a:latin typeface="Cambria" pitchFamily="18" charset="0"/>
            </a:rPr>
            <a:t>для электронного копирования с носителя на носитель</a:t>
          </a:r>
        </a:p>
      </dgm:t>
    </dgm:pt>
    <dgm:pt modelId="{ECC63473-80D8-49D5-86A0-605C18264271}" type="parTrans" cxnId="{1586F4CA-D5D9-4701-B9B9-D8D0AA71B85D}">
      <dgm:prSet custT="1"/>
      <dgm:spPr/>
      <dgm:t>
        <a:bodyPr/>
        <a:lstStyle/>
        <a:p>
          <a:endParaRPr lang="ru-RU" sz="2000"/>
        </a:p>
      </dgm:t>
    </dgm:pt>
    <dgm:pt modelId="{6BFE4F48-77A1-4030-9089-E49D799109C6}" type="sibTrans" cxnId="{1586F4CA-D5D9-4701-B9B9-D8D0AA71B85D}">
      <dgm:prSet/>
      <dgm:spPr/>
      <dgm:t>
        <a:bodyPr/>
        <a:lstStyle/>
        <a:p>
          <a:endParaRPr lang="ru-RU" sz="2000"/>
        </a:p>
      </dgm:t>
    </dgm:pt>
    <dgm:pt modelId="{3C213952-BFB2-449B-9F55-A388FD7E4E1D}">
      <dgm:prSet phldrT="[Текст]" custT="1"/>
      <dgm:spPr/>
      <dgm:t>
        <a:bodyPr/>
        <a:lstStyle/>
        <a:p>
          <a:r>
            <a:rPr lang="ru-RU" sz="1800" dirty="0" smtClean="0"/>
            <a:t>Название, кассета бобина, катушка </a:t>
          </a:r>
          <a:r>
            <a:rPr lang="ru-RU" sz="1800" b="0" i="1" dirty="0" smtClean="0">
              <a:latin typeface="Cambria" pitchFamily="18" charset="0"/>
            </a:rPr>
            <a:t>– </a:t>
          </a:r>
          <a:r>
            <a:rPr lang="ru-RU" sz="1600" b="1" i="1" dirty="0" smtClean="0">
              <a:latin typeface="Cambria" pitchFamily="18" charset="0"/>
            </a:rPr>
            <a:t>для </a:t>
          </a:r>
          <a:r>
            <a:rPr lang="ru-RU" sz="1600" b="1" i="1" dirty="0" err="1" smtClean="0">
              <a:latin typeface="Cambria" pitchFamily="18" charset="0"/>
            </a:rPr>
            <a:t>аудиокопирования</a:t>
          </a:r>
          <a:endParaRPr lang="ru-RU" sz="1600" b="1" i="1" dirty="0" smtClean="0">
            <a:latin typeface="Cambria" pitchFamily="18" charset="0"/>
          </a:endParaRPr>
        </a:p>
      </dgm:t>
    </dgm:pt>
    <dgm:pt modelId="{96560A03-B1FC-4FB4-A86A-EAAE32441231}" type="parTrans" cxnId="{05C5E161-D834-4E63-8E34-009D6B5588CC}">
      <dgm:prSet custT="1"/>
      <dgm:spPr/>
      <dgm:t>
        <a:bodyPr/>
        <a:lstStyle/>
        <a:p>
          <a:endParaRPr lang="ru-RU" sz="2000"/>
        </a:p>
      </dgm:t>
    </dgm:pt>
    <dgm:pt modelId="{52EB79DE-364B-4A34-B8A3-5BC4F655DAFF}" type="sibTrans" cxnId="{05C5E161-D834-4E63-8E34-009D6B5588CC}">
      <dgm:prSet/>
      <dgm:spPr/>
      <dgm:t>
        <a:bodyPr/>
        <a:lstStyle/>
        <a:p>
          <a:endParaRPr lang="ru-RU" sz="2000"/>
        </a:p>
      </dgm:t>
    </dgm:pt>
    <dgm:pt modelId="{4450CD43-8EC8-4CFC-A4E5-44BCE13E808F}">
      <dgm:prSet phldrT="[Текст]" custT="1"/>
      <dgm:spPr/>
      <dgm:t>
        <a:bodyPr/>
        <a:lstStyle/>
        <a:p>
          <a:r>
            <a:rPr lang="ru-RU" sz="1800" dirty="0" smtClean="0"/>
            <a:t>Название, кадр, микрофильм </a:t>
          </a:r>
          <a:br>
            <a:rPr lang="ru-RU" sz="1800" dirty="0" smtClean="0"/>
          </a:br>
          <a:r>
            <a:rPr lang="ru-RU" sz="1800" b="0" i="1" dirty="0" smtClean="0">
              <a:latin typeface="Cambria" pitchFamily="18" charset="0"/>
            </a:rPr>
            <a:t>– </a:t>
          </a:r>
          <a:r>
            <a:rPr lang="ru-RU" sz="1600" b="1" i="1" dirty="0" smtClean="0">
              <a:latin typeface="Cambria" pitchFamily="18" charset="0"/>
            </a:rPr>
            <a:t>для микрофильмирования</a:t>
          </a:r>
        </a:p>
      </dgm:t>
    </dgm:pt>
    <dgm:pt modelId="{FBFA4075-7DB6-4DFA-BCB1-782015F88CA3}" type="parTrans" cxnId="{E89E3B28-871B-465C-A7DF-A2967C40E189}">
      <dgm:prSet custT="1"/>
      <dgm:spPr/>
      <dgm:t>
        <a:bodyPr/>
        <a:lstStyle/>
        <a:p>
          <a:endParaRPr lang="ru-RU" sz="2000"/>
        </a:p>
      </dgm:t>
    </dgm:pt>
    <dgm:pt modelId="{450E79D5-1985-4468-8867-0293E80304BF}" type="sibTrans" cxnId="{E89E3B28-871B-465C-A7DF-A2967C40E189}">
      <dgm:prSet/>
      <dgm:spPr/>
      <dgm:t>
        <a:bodyPr/>
        <a:lstStyle/>
        <a:p>
          <a:endParaRPr lang="ru-RU" sz="2000"/>
        </a:p>
      </dgm:t>
    </dgm:pt>
    <dgm:pt modelId="{2D64056A-E8DA-4DEE-BF42-8868EB362E48}">
      <dgm:prSet phldrT="[Текст]" custT="1"/>
      <dgm:spPr/>
      <dgm:t>
        <a:bodyPr/>
        <a:lstStyle/>
        <a:p>
          <a:r>
            <a:rPr lang="ru-RU" sz="1800" dirty="0" smtClean="0"/>
            <a:t>Название, фиша </a:t>
          </a:r>
          <a:br>
            <a:rPr lang="ru-RU" sz="1800" dirty="0" smtClean="0"/>
          </a:br>
          <a:r>
            <a:rPr lang="ru-RU" sz="1800" b="0" i="1" dirty="0" smtClean="0">
              <a:latin typeface="Cambria" pitchFamily="18" charset="0"/>
            </a:rPr>
            <a:t>– </a:t>
          </a:r>
          <a:r>
            <a:rPr lang="ru-RU" sz="1600" b="1" i="1" dirty="0" smtClean="0">
              <a:latin typeface="Cambria" pitchFamily="18" charset="0"/>
            </a:rPr>
            <a:t>для микрофиширования</a:t>
          </a:r>
        </a:p>
      </dgm:t>
    </dgm:pt>
    <dgm:pt modelId="{C01E815F-A27B-4634-B1F2-6FF3B2ACCAD5}" type="parTrans" cxnId="{1E18C6FC-77BC-4F56-AB70-0FC633539B3B}">
      <dgm:prSet custT="1"/>
      <dgm:spPr/>
      <dgm:t>
        <a:bodyPr/>
        <a:lstStyle/>
        <a:p>
          <a:endParaRPr lang="ru-RU" sz="2000"/>
        </a:p>
      </dgm:t>
    </dgm:pt>
    <dgm:pt modelId="{FA1A1226-3129-4C8A-9C27-4E0E8C923651}" type="sibTrans" cxnId="{1E18C6FC-77BC-4F56-AB70-0FC633539B3B}">
      <dgm:prSet/>
      <dgm:spPr/>
      <dgm:t>
        <a:bodyPr/>
        <a:lstStyle/>
        <a:p>
          <a:endParaRPr lang="ru-RU" sz="2000"/>
        </a:p>
      </dgm:t>
    </dgm:pt>
    <dgm:pt modelId="{F90D1D3E-6C84-45C6-A3C8-BB3E627F97AD}" type="pres">
      <dgm:prSet presAssocID="{3BDB781F-9A4F-4D92-9216-2A3235DAD7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7CE0A8-79CF-4384-9F8A-E914B29604C8}" type="pres">
      <dgm:prSet presAssocID="{6503339A-6BCB-4A4A-A936-939FE059AFE7}" presName="root1" presStyleCnt="0"/>
      <dgm:spPr/>
      <dgm:t>
        <a:bodyPr/>
        <a:lstStyle/>
        <a:p>
          <a:endParaRPr lang="ru-RU"/>
        </a:p>
      </dgm:t>
    </dgm:pt>
    <dgm:pt modelId="{65BE67A9-D2E4-4146-9309-8848CDF2148A}" type="pres">
      <dgm:prSet presAssocID="{6503339A-6BCB-4A4A-A936-939FE059AFE7}" presName="LevelOneTextNode" presStyleLbl="node0" presStyleIdx="0" presStyleCnt="1" custScaleX="183109" custScaleY="237625" custLinFactY="82957" custLinFactNeighborX="-97196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EF175F-07ED-49B8-BCAD-2621C3BA5660}" type="pres">
      <dgm:prSet presAssocID="{6503339A-6BCB-4A4A-A936-939FE059AFE7}" presName="level2hierChild" presStyleCnt="0"/>
      <dgm:spPr/>
      <dgm:t>
        <a:bodyPr/>
        <a:lstStyle/>
        <a:p>
          <a:endParaRPr lang="ru-RU"/>
        </a:p>
      </dgm:t>
    </dgm:pt>
    <dgm:pt modelId="{69651EAC-6067-43B5-8413-0905DBBD3DF4}" type="pres">
      <dgm:prSet presAssocID="{2FF73347-B03E-4E2A-A302-6FEF06F9AA18}" presName="conn2-1" presStyleLbl="parChTrans1D2" presStyleIdx="0" presStyleCnt="1"/>
      <dgm:spPr/>
      <dgm:t>
        <a:bodyPr/>
        <a:lstStyle/>
        <a:p>
          <a:endParaRPr lang="ru-RU"/>
        </a:p>
      </dgm:t>
    </dgm:pt>
    <dgm:pt modelId="{22145447-7D3E-4D1B-8E14-8A36AA481127}" type="pres">
      <dgm:prSet presAssocID="{2FF73347-B03E-4E2A-A302-6FEF06F9AA18}" presName="connTx" presStyleLbl="parChTrans1D2" presStyleIdx="0" presStyleCnt="1"/>
      <dgm:spPr/>
      <dgm:t>
        <a:bodyPr/>
        <a:lstStyle/>
        <a:p>
          <a:endParaRPr lang="ru-RU"/>
        </a:p>
      </dgm:t>
    </dgm:pt>
    <dgm:pt modelId="{15CE6C48-4566-412A-82EC-4FA504E0D61C}" type="pres">
      <dgm:prSet presAssocID="{BC9CC4CF-2A57-4972-8398-692905F8D80F}" presName="root2" presStyleCnt="0"/>
      <dgm:spPr/>
      <dgm:t>
        <a:bodyPr/>
        <a:lstStyle/>
        <a:p>
          <a:endParaRPr lang="ru-RU"/>
        </a:p>
      </dgm:t>
    </dgm:pt>
    <dgm:pt modelId="{A6A5FE21-3F4C-4B46-898D-81655E072603}" type="pres">
      <dgm:prSet presAssocID="{BC9CC4CF-2A57-4972-8398-692905F8D80F}" presName="LevelTwoTextNode" presStyleLbl="node2" presStyleIdx="0" presStyleCnt="1" custScaleX="159312" custScaleY="283869" custLinFactNeighborX="-23954" custLinFactNeighborY="-566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881D05-7DF1-429E-9EDD-7E644F574EE3}" type="pres">
      <dgm:prSet presAssocID="{BC9CC4CF-2A57-4972-8398-692905F8D80F}" presName="level3hierChild" presStyleCnt="0"/>
      <dgm:spPr/>
      <dgm:t>
        <a:bodyPr/>
        <a:lstStyle/>
        <a:p>
          <a:endParaRPr lang="ru-RU"/>
        </a:p>
      </dgm:t>
    </dgm:pt>
    <dgm:pt modelId="{5F703A70-FB74-4A50-B3E5-993ACDEA57E7}" type="pres">
      <dgm:prSet presAssocID="{F051836E-C717-40A1-B4B1-65EA12075BD0}" presName="conn2-1" presStyleLbl="parChTrans1D3" presStyleIdx="0" presStyleCnt="7"/>
      <dgm:spPr/>
      <dgm:t>
        <a:bodyPr/>
        <a:lstStyle/>
        <a:p>
          <a:endParaRPr lang="ru-RU"/>
        </a:p>
      </dgm:t>
    </dgm:pt>
    <dgm:pt modelId="{CEFC325E-C975-426A-AF1C-2DC7CF68C00A}" type="pres">
      <dgm:prSet presAssocID="{F051836E-C717-40A1-B4B1-65EA12075BD0}" presName="connTx" presStyleLbl="parChTrans1D3" presStyleIdx="0" presStyleCnt="7"/>
      <dgm:spPr/>
      <dgm:t>
        <a:bodyPr/>
        <a:lstStyle/>
        <a:p>
          <a:endParaRPr lang="ru-RU"/>
        </a:p>
      </dgm:t>
    </dgm:pt>
    <dgm:pt modelId="{F320D5BB-C39C-4AA6-9237-179ECB341558}" type="pres">
      <dgm:prSet presAssocID="{EF1E31FC-804A-48E0-871B-85C5A2609927}" presName="root2" presStyleCnt="0"/>
      <dgm:spPr/>
      <dgm:t>
        <a:bodyPr/>
        <a:lstStyle/>
        <a:p>
          <a:endParaRPr lang="ru-RU"/>
        </a:p>
      </dgm:t>
    </dgm:pt>
    <dgm:pt modelId="{96308604-44C7-4E13-B7D7-8E95732E07A1}" type="pres">
      <dgm:prSet presAssocID="{EF1E31FC-804A-48E0-871B-85C5A2609927}" presName="LevelTwoTextNode" presStyleLbl="node3" presStyleIdx="0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1627A8-12EA-4438-9BCB-592A37F4962B}" type="pres">
      <dgm:prSet presAssocID="{EF1E31FC-804A-48E0-871B-85C5A2609927}" presName="level3hierChild" presStyleCnt="0"/>
      <dgm:spPr/>
      <dgm:t>
        <a:bodyPr/>
        <a:lstStyle/>
        <a:p>
          <a:endParaRPr lang="ru-RU"/>
        </a:p>
      </dgm:t>
    </dgm:pt>
    <dgm:pt modelId="{BEC1764F-ED96-4F4B-B71F-8B0973899162}" type="pres">
      <dgm:prSet presAssocID="{BE298B6A-86B6-484E-A70C-568DA3A07BCF}" presName="conn2-1" presStyleLbl="parChTrans1D3" presStyleIdx="1" presStyleCnt="7"/>
      <dgm:spPr/>
      <dgm:t>
        <a:bodyPr/>
        <a:lstStyle/>
        <a:p>
          <a:endParaRPr lang="ru-RU"/>
        </a:p>
      </dgm:t>
    </dgm:pt>
    <dgm:pt modelId="{A494B28E-7D19-462F-A0AF-5B367D332291}" type="pres">
      <dgm:prSet presAssocID="{BE298B6A-86B6-484E-A70C-568DA3A07BCF}" presName="connTx" presStyleLbl="parChTrans1D3" presStyleIdx="1" presStyleCnt="7"/>
      <dgm:spPr/>
      <dgm:t>
        <a:bodyPr/>
        <a:lstStyle/>
        <a:p>
          <a:endParaRPr lang="ru-RU"/>
        </a:p>
      </dgm:t>
    </dgm:pt>
    <dgm:pt modelId="{FEEC75C7-4427-47EC-B575-DC38ECE5B13C}" type="pres">
      <dgm:prSet presAssocID="{EFA96045-0BF1-41C6-B98B-D2FD451738B9}" presName="root2" presStyleCnt="0"/>
      <dgm:spPr/>
      <dgm:t>
        <a:bodyPr/>
        <a:lstStyle/>
        <a:p>
          <a:endParaRPr lang="ru-RU"/>
        </a:p>
      </dgm:t>
    </dgm:pt>
    <dgm:pt modelId="{F12DA27E-2696-49F1-B1D9-C82E4D054B0D}" type="pres">
      <dgm:prSet presAssocID="{EFA96045-0BF1-41C6-B98B-D2FD451738B9}" presName="LevelTwoTextNode" presStyleLbl="node3" presStyleIdx="1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D8FB7E-782B-4BB1-B91B-C0622E485E2D}" type="pres">
      <dgm:prSet presAssocID="{EFA96045-0BF1-41C6-B98B-D2FD451738B9}" presName="level3hierChild" presStyleCnt="0"/>
      <dgm:spPr/>
      <dgm:t>
        <a:bodyPr/>
        <a:lstStyle/>
        <a:p>
          <a:endParaRPr lang="ru-RU"/>
        </a:p>
      </dgm:t>
    </dgm:pt>
    <dgm:pt modelId="{C55753CD-EC03-48B0-9080-EF45987C8BFB}" type="pres">
      <dgm:prSet presAssocID="{796C5A6F-3E85-461D-B59E-BB5830C81596}" presName="conn2-1" presStyleLbl="parChTrans1D3" presStyleIdx="2" presStyleCnt="7"/>
      <dgm:spPr/>
      <dgm:t>
        <a:bodyPr/>
        <a:lstStyle/>
        <a:p>
          <a:endParaRPr lang="ru-RU"/>
        </a:p>
      </dgm:t>
    </dgm:pt>
    <dgm:pt modelId="{3583D5F1-8CA9-4EC1-A952-08E50E76F219}" type="pres">
      <dgm:prSet presAssocID="{796C5A6F-3E85-461D-B59E-BB5830C81596}" presName="connTx" presStyleLbl="parChTrans1D3" presStyleIdx="2" presStyleCnt="7"/>
      <dgm:spPr/>
      <dgm:t>
        <a:bodyPr/>
        <a:lstStyle/>
        <a:p>
          <a:endParaRPr lang="ru-RU"/>
        </a:p>
      </dgm:t>
    </dgm:pt>
    <dgm:pt modelId="{EACC61BE-DCDA-4DFA-AA8B-E04D4A9C669C}" type="pres">
      <dgm:prSet presAssocID="{69A4F039-97B0-4652-9D39-046FBFE5635B}" presName="root2" presStyleCnt="0"/>
      <dgm:spPr/>
      <dgm:t>
        <a:bodyPr/>
        <a:lstStyle/>
        <a:p>
          <a:endParaRPr lang="ru-RU"/>
        </a:p>
      </dgm:t>
    </dgm:pt>
    <dgm:pt modelId="{F7C375DB-8A88-4E3E-B729-4533672C271C}" type="pres">
      <dgm:prSet presAssocID="{69A4F039-97B0-4652-9D39-046FBFE5635B}" presName="LevelTwoTextNode" presStyleLbl="node3" presStyleIdx="2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81CAF7-7A20-44C8-A3A8-99556408490D}" type="pres">
      <dgm:prSet presAssocID="{69A4F039-97B0-4652-9D39-046FBFE5635B}" presName="level3hierChild" presStyleCnt="0"/>
      <dgm:spPr/>
      <dgm:t>
        <a:bodyPr/>
        <a:lstStyle/>
        <a:p>
          <a:endParaRPr lang="ru-RU"/>
        </a:p>
      </dgm:t>
    </dgm:pt>
    <dgm:pt modelId="{ABB2AD62-2094-4CF4-82C1-F5AF079E8539}" type="pres">
      <dgm:prSet presAssocID="{ECC63473-80D8-49D5-86A0-605C18264271}" presName="conn2-1" presStyleLbl="parChTrans1D3" presStyleIdx="3" presStyleCnt="7"/>
      <dgm:spPr/>
      <dgm:t>
        <a:bodyPr/>
        <a:lstStyle/>
        <a:p>
          <a:endParaRPr lang="ru-RU"/>
        </a:p>
      </dgm:t>
    </dgm:pt>
    <dgm:pt modelId="{C5302FFC-1D7C-45D4-B87F-EEFAB1CD93E7}" type="pres">
      <dgm:prSet presAssocID="{ECC63473-80D8-49D5-86A0-605C18264271}" presName="connTx" presStyleLbl="parChTrans1D3" presStyleIdx="3" presStyleCnt="7"/>
      <dgm:spPr/>
      <dgm:t>
        <a:bodyPr/>
        <a:lstStyle/>
        <a:p>
          <a:endParaRPr lang="ru-RU"/>
        </a:p>
      </dgm:t>
    </dgm:pt>
    <dgm:pt modelId="{85C53A1C-3CD7-4D2F-A6E5-AD9CAE62B392}" type="pres">
      <dgm:prSet presAssocID="{63CFDDEE-54D2-4070-BB5B-042390A45427}" presName="root2" presStyleCnt="0"/>
      <dgm:spPr/>
      <dgm:t>
        <a:bodyPr/>
        <a:lstStyle/>
        <a:p>
          <a:endParaRPr lang="ru-RU"/>
        </a:p>
      </dgm:t>
    </dgm:pt>
    <dgm:pt modelId="{3148914D-CC2F-47E5-9343-35A42BB47E4A}" type="pres">
      <dgm:prSet presAssocID="{63CFDDEE-54D2-4070-BB5B-042390A45427}" presName="LevelTwoTextNode" presStyleLbl="node3" presStyleIdx="3" presStyleCnt="7" custScaleX="303857" custScaleY="1328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5AF6BA-88B8-4CBE-905F-5AD1D27DABB8}" type="pres">
      <dgm:prSet presAssocID="{63CFDDEE-54D2-4070-BB5B-042390A45427}" presName="level3hierChild" presStyleCnt="0"/>
      <dgm:spPr/>
      <dgm:t>
        <a:bodyPr/>
        <a:lstStyle/>
        <a:p>
          <a:endParaRPr lang="ru-RU"/>
        </a:p>
      </dgm:t>
    </dgm:pt>
    <dgm:pt modelId="{224F29E0-333C-4AC0-A25D-EEEA74EB9B51}" type="pres">
      <dgm:prSet presAssocID="{96560A03-B1FC-4FB4-A86A-EAAE32441231}" presName="conn2-1" presStyleLbl="parChTrans1D3" presStyleIdx="4" presStyleCnt="7"/>
      <dgm:spPr/>
      <dgm:t>
        <a:bodyPr/>
        <a:lstStyle/>
        <a:p>
          <a:endParaRPr lang="ru-RU"/>
        </a:p>
      </dgm:t>
    </dgm:pt>
    <dgm:pt modelId="{80D11193-BEA8-4D9A-8284-2DB1AF21CCFE}" type="pres">
      <dgm:prSet presAssocID="{96560A03-B1FC-4FB4-A86A-EAAE32441231}" presName="connTx" presStyleLbl="parChTrans1D3" presStyleIdx="4" presStyleCnt="7"/>
      <dgm:spPr/>
      <dgm:t>
        <a:bodyPr/>
        <a:lstStyle/>
        <a:p>
          <a:endParaRPr lang="ru-RU"/>
        </a:p>
      </dgm:t>
    </dgm:pt>
    <dgm:pt modelId="{D0505814-7D1C-4675-A63B-E7F1F4801BD5}" type="pres">
      <dgm:prSet presAssocID="{3C213952-BFB2-449B-9F55-A388FD7E4E1D}" presName="root2" presStyleCnt="0"/>
      <dgm:spPr/>
      <dgm:t>
        <a:bodyPr/>
        <a:lstStyle/>
        <a:p>
          <a:endParaRPr lang="ru-RU"/>
        </a:p>
      </dgm:t>
    </dgm:pt>
    <dgm:pt modelId="{27649A12-23D9-4E0B-B192-2D9FBE6876A2}" type="pres">
      <dgm:prSet presAssocID="{3C213952-BFB2-449B-9F55-A388FD7E4E1D}" presName="LevelTwoTextNode" presStyleLbl="node3" presStyleIdx="4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3FDDDF-6460-4052-91D4-C03241428A51}" type="pres">
      <dgm:prSet presAssocID="{3C213952-BFB2-449B-9F55-A388FD7E4E1D}" presName="level3hierChild" presStyleCnt="0"/>
      <dgm:spPr/>
      <dgm:t>
        <a:bodyPr/>
        <a:lstStyle/>
        <a:p>
          <a:endParaRPr lang="ru-RU"/>
        </a:p>
      </dgm:t>
    </dgm:pt>
    <dgm:pt modelId="{F72A4440-121C-4F42-A9C1-FA85427EA72E}" type="pres">
      <dgm:prSet presAssocID="{FBFA4075-7DB6-4DFA-BCB1-782015F88CA3}" presName="conn2-1" presStyleLbl="parChTrans1D3" presStyleIdx="5" presStyleCnt="7"/>
      <dgm:spPr/>
      <dgm:t>
        <a:bodyPr/>
        <a:lstStyle/>
        <a:p>
          <a:endParaRPr lang="ru-RU"/>
        </a:p>
      </dgm:t>
    </dgm:pt>
    <dgm:pt modelId="{BB4F362B-0F33-4D25-BE9B-38B697180B2E}" type="pres">
      <dgm:prSet presAssocID="{FBFA4075-7DB6-4DFA-BCB1-782015F88CA3}" presName="connTx" presStyleLbl="parChTrans1D3" presStyleIdx="5" presStyleCnt="7"/>
      <dgm:spPr/>
      <dgm:t>
        <a:bodyPr/>
        <a:lstStyle/>
        <a:p>
          <a:endParaRPr lang="ru-RU"/>
        </a:p>
      </dgm:t>
    </dgm:pt>
    <dgm:pt modelId="{2BB1257D-A1A2-4C4B-8352-28C1D88950C8}" type="pres">
      <dgm:prSet presAssocID="{4450CD43-8EC8-4CFC-A4E5-44BCE13E808F}" presName="root2" presStyleCnt="0"/>
      <dgm:spPr/>
      <dgm:t>
        <a:bodyPr/>
        <a:lstStyle/>
        <a:p>
          <a:endParaRPr lang="ru-RU"/>
        </a:p>
      </dgm:t>
    </dgm:pt>
    <dgm:pt modelId="{984B9CA7-F635-4DE9-BBFE-4FE61F936892}" type="pres">
      <dgm:prSet presAssocID="{4450CD43-8EC8-4CFC-A4E5-44BCE13E808F}" presName="LevelTwoTextNode" presStyleLbl="node3" presStyleIdx="5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6561F9-3C80-4719-85B4-94F5A2C733E9}" type="pres">
      <dgm:prSet presAssocID="{4450CD43-8EC8-4CFC-A4E5-44BCE13E808F}" presName="level3hierChild" presStyleCnt="0"/>
      <dgm:spPr/>
      <dgm:t>
        <a:bodyPr/>
        <a:lstStyle/>
        <a:p>
          <a:endParaRPr lang="ru-RU"/>
        </a:p>
      </dgm:t>
    </dgm:pt>
    <dgm:pt modelId="{A7F17C30-4382-45E1-BB4B-ED5EF525EA2A}" type="pres">
      <dgm:prSet presAssocID="{C01E815F-A27B-4634-B1F2-6FF3B2ACCAD5}" presName="conn2-1" presStyleLbl="parChTrans1D3" presStyleIdx="6" presStyleCnt="7"/>
      <dgm:spPr/>
      <dgm:t>
        <a:bodyPr/>
        <a:lstStyle/>
        <a:p>
          <a:endParaRPr lang="ru-RU"/>
        </a:p>
      </dgm:t>
    </dgm:pt>
    <dgm:pt modelId="{1F15D12B-0E83-4D54-BFF3-1FDF2BA14E68}" type="pres">
      <dgm:prSet presAssocID="{C01E815F-A27B-4634-B1F2-6FF3B2ACCAD5}" presName="connTx" presStyleLbl="parChTrans1D3" presStyleIdx="6" presStyleCnt="7"/>
      <dgm:spPr/>
      <dgm:t>
        <a:bodyPr/>
        <a:lstStyle/>
        <a:p>
          <a:endParaRPr lang="ru-RU"/>
        </a:p>
      </dgm:t>
    </dgm:pt>
    <dgm:pt modelId="{70A4C63E-2ABF-4B08-A8CB-F08B67B887B9}" type="pres">
      <dgm:prSet presAssocID="{2D64056A-E8DA-4DEE-BF42-8868EB362E48}" presName="root2" presStyleCnt="0"/>
      <dgm:spPr/>
      <dgm:t>
        <a:bodyPr/>
        <a:lstStyle/>
        <a:p>
          <a:endParaRPr lang="ru-RU"/>
        </a:p>
      </dgm:t>
    </dgm:pt>
    <dgm:pt modelId="{68DFCC20-7104-446A-A7CE-490470FB6BCC}" type="pres">
      <dgm:prSet presAssocID="{2D64056A-E8DA-4DEE-BF42-8868EB362E48}" presName="LevelTwoTextNode" presStyleLbl="node3" presStyleIdx="6" presStyleCnt="7" custScaleX="30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506542-7707-4597-9585-EFB318F0748F}" type="pres">
      <dgm:prSet presAssocID="{2D64056A-E8DA-4DEE-BF42-8868EB362E48}" presName="level3hierChild" presStyleCnt="0"/>
      <dgm:spPr/>
      <dgm:t>
        <a:bodyPr/>
        <a:lstStyle/>
        <a:p>
          <a:endParaRPr lang="ru-RU"/>
        </a:p>
      </dgm:t>
    </dgm:pt>
  </dgm:ptLst>
  <dgm:cxnLst>
    <dgm:cxn modelId="{1BB97BE7-74AB-4BA0-ADA4-1C6993EFDE4D}" type="presOf" srcId="{2D64056A-E8DA-4DEE-BF42-8868EB362E48}" destId="{68DFCC20-7104-446A-A7CE-490470FB6BCC}" srcOrd="0" destOrd="0" presId="urn:microsoft.com/office/officeart/2005/8/layout/hierarchy2"/>
    <dgm:cxn modelId="{CB444ACD-3231-4BBA-9922-BBF00F16A3E0}" type="presOf" srcId="{796C5A6F-3E85-461D-B59E-BB5830C81596}" destId="{3583D5F1-8CA9-4EC1-A952-08E50E76F219}" srcOrd="1" destOrd="0" presId="urn:microsoft.com/office/officeart/2005/8/layout/hierarchy2"/>
    <dgm:cxn modelId="{E89E3B28-871B-465C-A7DF-A2967C40E189}" srcId="{BC9CC4CF-2A57-4972-8398-692905F8D80F}" destId="{4450CD43-8EC8-4CFC-A4E5-44BCE13E808F}" srcOrd="5" destOrd="0" parTransId="{FBFA4075-7DB6-4DFA-BCB1-782015F88CA3}" sibTransId="{450E79D5-1985-4468-8867-0293E80304BF}"/>
    <dgm:cxn modelId="{1586F4CA-D5D9-4701-B9B9-D8D0AA71B85D}" srcId="{BC9CC4CF-2A57-4972-8398-692905F8D80F}" destId="{63CFDDEE-54D2-4070-BB5B-042390A45427}" srcOrd="3" destOrd="0" parTransId="{ECC63473-80D8-49D5-86A0-605C18264271}" sibTransId="{6BFE4F48-77A1-4030-9089-E49D799109C6}"/>
    <dgm:cxn modelId="{CF4C975B-DFF1-4A4E-B999-F49D5AC1EC29}" type="presOf" srcId="{F051836E-C717-40A1-B4B1-65EA12075BD0}" destId="{5F703A70-FB74-4A50-B3E5-993ACDEA57E7}" srcOrd="0" destOrd="0" presId="urn:microsoft.com/office/officeart/2005/8/layout/hierarchy2"/>
    <dgm:cxn modelId="{DC9417A4-6E13-42ED-86E9-ED817968F3CF}" type="presOf" srcId="{FBFA4075-7DB6-4DFA-BCB1-782015F88CA3}" destId="{BB4F362B-0F33-4D25-BE9B-38B697180B2E}" srcOrd="1" destOrd="0" presId="urn:microsoft.com/office/officeart/2005/8/layout/hierarchy2"/>
    <dgm:cxn modelId="{90F5A632-1B4F-4D33-A1E7-3FDC0A8E7A8B}" srcId="{BC9CC4CF-2A57-4972-8398-692905F8D80F}" destId="{EF1E31FC-804A-48E0-871B-85C5A2609927}" srcOrd="0" destOrd="0" parTransId="{F051836E-C717-40A1-B4B1-65EA12075BD0}" sibTransId="{C13D7826-353E-4BC0-B293-B000FBB3B183}"/>
    <dgm:cxn modelId="{3CB626CD-5A6F-427C-AFBE-248A3511453F}" type="presOf" srcId="{BE298B6A-86B6-484E-A70C-568DA3A07BCF}" destId="{BEC1764F-ED96-4F4B-B71F-8B0973899162}" srcOrd="0" destOrd="0" presId="urn:microsoft.com/office/officeart/2005/8/layout/hierarchy2"/>
    <dgm:cxn modelId="{F4CB3BE9-1A70-4D0D-BE2C-92EEC2E1B8D7}" type="presOf" srcId="{63CFDDEE-54D2-4070-BB5B-042390A45427}" destId="{3148914D-CC2F-47E5-9343-35A42BB47E4A}" srcOrd="0" destOrd="0" presId="urn:microsoft.com/office/officeart/2005/8/layout/hierarchy2"/>
    <dgm:cxn modelId="{699D1BEB-ACCA-4E0A-9897-E14D7DC03862}" type="presOf" srcId="{C01E815F-A27B-4634-B1F2-6FF3B2ACCAD5}" destId="{1F15D12B-0E83-4D54-BFF3-1FDF2BA14E68}" srcOrd="1" destOrd="0" presId="urn:microsoft.com/office/officeart/2005/8/layout/hierarchy2"/>
    <dgm:cxn modelId="{A2FE8D6F-2230-42FE-B751-585A90CB3D1B}" type="presOf" srcId="{96560A03-B1FC-4FB4-A86A-EAAE32441231}" destId="{80D11193-BEA8-4D9A-8284-2DB1AF21CCFE}" srcOrd="1" destOrd="0" presId="urn:microsoft.com/office/officeart/2005/8/layout/hierarchy2"/>
    <dgm:cxn modelId="{04E20A56-4910-421D-8FF6-391154180F19}" type="presOf" srcId="{EFA96045-0BF1-41C6-B98B-D2FD451738B9}" destId="{F12DA27E-2696-49F1-B1D9-C82E4D054B0D}" srcOrd="0" destOrd="0" presId="urn:microsoft.com/office/officeart/2005/8/layout/hierarchy2"/>
    <dgm:cxn modelId="{233B6204-8CD3-4A1F-9169-1709BED74475}" srcId="{BC9CC4CF-2A57-4972-8398-692905F8D80F}" destId="{EFA96045-0BF1-41C6-B98B-D2FD451738B9}" srcOrd="1" destOrd="0" parTransId="{BE298B6A-86B6-484E-A70C-568DA3A07BCF}" sibTransId="{E894C841-A431-46D7-A181-079D1D99D526}"/>
    <dgm:cxn modelId="{368972C2-43C3-43FC-9CA4-B583392FEEAF}" type="presOf" srcId="{ECC63473-80D8-49D5-86A0-605C18264271}" destId="{ABB2AD62-2094-4CF4-82C1-F5AF079E8539}" srcOrd="0" destOrd="0" presId="urn:microsoft.com/office/officeart/2005/8/layout/hierarchy2"/>
    <dgm:cxn modelId="{1645974C-2D24-457B-BD0D-AD10EA7213F2}" type="presOf" srcId="{2FF73347-B03E-4E2A-A302-6FEF06F9AA18}" destId="{22145447-7D3E-4D1B-8E14-8A36AA481127}" srcOrd="1" destOrd="0" presId="urn:microsoft.com/office/officeart/2005/8/layout/hierarchy2"/>
    <dgm:cxn modelId="{2F96BF96-D1F8-44DF-A9D0-6D46EAF6D940}" type="presOf" srcId="{6503339A-6BCB-4A4A-A936-939FE059AFE7}" destId="{65BE67A9-D2E4-4146-9309-8848CDF2148A}" srcOrd="0" destOrd="0" presId="urn:microsoft.com/office/officeart/2005/8/layout/hierarchy2"/>
    <dgm:cxn modelId="{F00CBEC3-4239-4745-9257-20D14860D37B}" type="presOf" srcId="{2FF73347-B03E-4E2A-A302-6FEF06F9AA18}" destId="{69651EAC-6067-43B5-8413-0905DBBD3DF4}" srcOrd="0" destOrd="0" presId="urn:microsoft.com/office/officeart/2005/8/layout/hierarchy2"/>
    <dgm:cxn modelId="{39E6A3DF-26A4-45EF-B83F-1A69B720EE53}" srcId="{3BDB781F-9A4F-4D92-9216-2A3235DAD7BC}" destId="{6503339A-6BCB-4A4A-A936-939FE059AFE7}" srcOrd="0" destOrd="0" parTransId="{BBD5A930-DC8A-41FD-8B1C-C2137D34FEA1}" sibTransId="{413067DB-DA14-488B-9969-FAF2DAEC9876}"/>
    <dgm:cxn modelId="{D708D6BD-C5D4-422A-9960-BC6FAB705D71}" type="presOf" srcId="{3C213952-BFB2-449B-9F55-A388FD7E4E1D}" destId="{27649A12-23D9-4E0B-B192-2D9FBE6876A2}" srcOrd="0" destOrd="0" presId="urn:microsoft.com/office/officeart/2005/8/layout/hierarchy2"/>
    <dgm:cxn modelId="{B07D7506-CBF9-4841-AE38-87A5A510FD86}" srcId="{6503339A-6BCB-4A4A-A936-939FE059AFE7}" destId="{BC9CC4CF-2A57-4972-8398-692905F8D80F}" srcOrd="0" destOrd="0" parTransId="{2FF73347-B03E-4E2A-A302-6FEF06F9AA18}" sibTransId="{86FE2C26-BA4F-48DF-8BAA-1E736C2097E1}"/>
    <dgm:cxn modelId="{05C5E161-D834-4E63-8E34-009D6B5588CC}" srcId="{BC9CC4CF-2A57-4972-8398-692905F8D80F}" destId="{3C213952-BFB2-449B-9F55-A388FD7E4E1D}" srcOrd="4" destOrd="0" parTransId="{96560A03-B1FC-4FB4-A86A-EAAE32441231}" sibTransId="{52EB79DE-364B-4A34-B8A3-5BC4F655DAFF}"/>
    <dgm:cxn modelId="{7ACC5C52-CBA0-491A-B0EE-6AD60E2AD522}" type="presOf" srcId="{ECC63473-80D8-49D5-86A0-605C18264271}" destId="{C5302FFC-1D7C-45D4-B87F-EEFAB1CD93E7}" srcOrd="1" destOrd="0" presId="urn:microsoft.com/office/officeart/2005/8/layout/hierarchy2"/>
    <dgm:cxn modelId="{F70CE0F8-0481-4584-99CE-A1CA13DB97B8}" type="presOf" srcId="{BE298B6A-86B6-484E-A70C-568DA3A07BCF}" destId="{A494B28E-7D19-462F-A0AF-5B367D332291}" srcOrd="1" destOrd="0" presId="urn:microsoft.com/office/officeart/2005/8/layout/hierarchy2"/>
    <dgm:cxn modelId="{75656D49-875D-4028-903A-C7B806E6A28C}" type="presOf" srcId="{4450CD43-8EC8-4CFC-A4E5-44BCE13E808F}" destId="{984B9CA7-F635-4DE9-BBFE-4FE61F936892}" srcOrd="0" destOrd="0" presId="urn:microsoft.com/office/officeart/2005/8/layout/hierarchy2"/>
    <dgm:cxn modelId="{69F8B635-5702-4FF1-9D9C-24EC5418ABB1}" type="presOf" srcId="{EF1E31FC-804A-48E0-871B-85C5A2609927}" destId="{96308604-44C7-4E13-B7D7-8E95732E07A1}" srcOrd="0" destOrd="0" presId="urn:microsoft.com/office/officeart/2005/8/layout/hierarchy2"/>
    <dgm:cxn modelId="{466264BB-8A56-4983-B330-3E9DBF0BA0C9}" type="presOf" srcId="{796C5A6F-3E85-461D-B59E-BB5830C81596}" destId="{C55753CD-EC03-48B0-9080-EF45987C8BFB}" srcOrd="0" destOrd="0" presId="urn:microsoft.com/office/officeart/2005/8/layout/hierarchy2"/>
    <dgm:cxn modelId="{342C7432-5047-48F0-9843-DA6E35F89FAB}" type="presOf" srcId="{3BDB781F-9A4F-4D92-9216-2A3235DAD7BC}" destId="{F90D1D3E-6C84-45C6-A3C8-BB3E627F97AD}" srcOrd="0" destOrd="0" presId="urn:microsoft.com/office/officeart/2005/8/layout/hierarchy2"/>
    <dgm:cxn modelId="{CE494499-2BD5-424B-803F-EBA246E1B2DF}" type="presOf" srcId="{C01E815F-A27B-4634-B1F2-6FF3B2ACCAD5}" destId="{A7F17C30-4382-45E1-BB4B-ED5EF525EA2A}" srcOrd="0" destOrd="0" presId="urn:microsoft.com/office/officeart/2005/8/layout/hierarchy2"/>
    <dgm:cxn modelId="{D76953C0-2249-4DE2-9B6D-4EE9F99D976D}" type="presOf" srcId="{F051836E-C717-40A1-B4B1-65EA12075BD0}" destId="{CEFC325E-C975-426A-AF1C-2DC7CF68C00A}" srcOrd="1" destOrd="0" presId="urn:microsoft.com/office/officeart/2005/8/layout/hierarchy2"/>
    <dgm:cxn modelId="{2633F0AB-6E14-4589-8DA3-5ADCCB2C24D3}" type="presOf" srcId="{69A4F039-97B0-4652-9D39-046FBFE5635B}" destId="{F7C375DB-8A88-4E3E-B729-4533672C271C}" srcOrd="0" destOrd="0" presId="urn:microsoft.com/office/officeart/2005/8/layout/hierarchy2"/>
    <dgm:cxn modelId="{DA832BDA-1534-424F-A7C0-5F9EEFF7A051}" type="presOf" srcId="{FBFA4075-7DB6-4DFA-BCB1-782015F88CA3}" destId="{F72A4440-121C-4F42-A9C1-FA85427EA72E}" srcOrd="0" destOrd="0" presId="urn:microsoft.com/office/officeart/2005/8/layout/hierarchy2"/>
    <dgm:cxn modelId="{B1195908-73C2-4F8F-9082-113E5732E899}" type="presOf" srcId="{BC9CC4CF-2A57-4972-8398-692905F8D80F}" destId="{A6A5FE21-3F4C-4B46-898D-81655E072603}" srcOrd="0" destOrd="0" presId="urn:microsoft.com/office/officeart/2005/8/layout/hierarchy2"/>
    <dgm:cxn modelId="{6A630E4E-1516-46FD-A277-EE1A03DA21DF}" srcId="{BC9CC4CF-2A57-4972-8398-692905F8D80F}" destId="{69A4F039-97B0-4652-9D39-046FBFE5635B}" srcOrd="2" destOrd="0" parTransId="{796C5A6F-3E85-461D-B59E-BB5830C81596}" sibTransId="{698813AD-9142-48FC-83DA-15E03FA35071}"/>
    <dgm:cxn modelId="{B03F6475-DB25-489C-AC49-1BFC24355C82}" type="presOf" srcId="{96560A03-B1FC-4FB4-A86A-EAAE32441231}" destId="{224F29E0-333C-4AC0-A25D-EEEA74EB9B51}" srcOrd="0" destOrd="0" presId="urn:microsoft.com/office/officeart/2005/8/layout/hierarchy2"/>
    <dgm:cxn modelId="{1E18C6FC-77BC-4F56-AB70-0FC633539B3B}" srcId="{BC9CC4CF-2A57-4972-8398-692905F8D80F}" destId="{2D64056A-E8DA-4DEE-BF42-8868EB362E48}" srcOrd="6" destOrd="0" parTransId="{C01E815F-A27B-4634-B1F2-6FF3B2ACCAD5}" sibTransId="{FA1A1226-3129-4C8A-9C27-4E0E8C923651}"/>
    <dgm:cxn modelId="{854C71CB-C9D7-4E6E-AC92-340FC695FC41}" type="presParOf" srcId="{F90D1D3E-6C84-45C6-A3C8-BB3E627F97AD}" destId="{C47CE0A8-79CF-4384-9F8A-E914B29604C8}" srcOrd="0" destOrd="0" presId="urn:microsoft.com/office/officeart/2005/8/layout/hierarchy2"/>
    <dgm:cxn modelId="{415A93B4-E1E4-4A3C-A99A-3F85BDA3E458}" type="presParOf" srcId="{C47CE0A8-79CF-4384-9F8A-E914B29604C8}" destId="{65BE67A9-D2E4-4146-9309-8848CDF2148A}" srcOrd="0" destOrd="0" presId="urn:microsoft.com/office/officeart/2005/8/layout/hierarchy2"/>
    <dgm:cxn modelId="{AD3BEDAC-AD57-481D-B171-96B9B3451BA3}" type="presParOf" srcId="{C47CE0A8-79CF-4384-9F8A-E914B29604C8}" destId="{DEEF175F-07ED-49B8-BCAD-2621C3BA5660}" srcOrd="1" destOrd="0" presId="urn:microsoft.com/office/officeart/2005/8/layout/hierarchy2"/>
    <dgm:cxn modelId="{1D72F9A3-2B56-4E9C-833E-4B5E69C69150}" type="presParOf" srcId="{DEEF175F-07ED-49B8-BCAD-2621C3BA5660}" destId="{69651EAC-6067-43B5-8413-0905DBBD3DF4}" srcOrd="0" destOrd="0" presId="urn:microsoft.com/office/officeart/2005/8/layout/hierarchy2"/>
    <dgm:cxn modelId="{CF0A7077-E756-473A-B97D-067D7EC155A8}" type="presParOf" srcId="{69651EAC-6067-43B5-8413-0905DBBD3DF4}" destId="{22145447-7D3E-4D1B-8E14-8A36AA481127}" srcOrd="0" destOrd="0" presId="urn:microsoft.com/office/officeart/2005/8/layout/hierarchy2"/>
    <dgm:cxn modelId="{4C166FED-26FB-45E0-B66C-CA774C078ECD}" type="presParOf" srcId="{DEEF175F-07ED-49B8-BCAD-2621C3BA5660}" destId="{15CE6C48-4566-412A-82EC-4FA504E0D61C}" srcOrd="1" destOrd="0" presId="urn:microsoft.com/office/officeart/2005/8/layout/hierarchy2"/>
    <dgm:cxn modelId="{A301C905-9B87-4ADC-B675-5C5C762FD64A}" type="presParOf" srcId="{15CE6C48-4566-412A-82EC-4FA504E0D61C}" destId="{A6A5FE21-3F4C-4B46-898D-81655E072603}" srcOrd="0" destOrd="0" presId="urn:microsoft.com/office/officeart/2005/8/layout/hierarchy2"/>
    <dgm:cxn modelId="{E5642C97-41C2-467C-96A0-197EB0DB0E12}" type="presParOf" srcId="{15CE6C48-4566-412A-82EC-4FA504E0D61C}" destId="{EA881D05-7DF1-429E-9EDD-7E644F574EE3}" srcOrd="1" destOrd="0" presId="urn:microsoft.com/office/officeart/2005/8/layout/hierarchy2"/>
    <dgm:cxn modelId="{06B20B3C-9950-4EA0-A7F8-892D51E87D2B}" type="presParOf" srcId="{EA881D05-7DF1-429E-9EDD-7E644F574EE3}" destId="{5F703A70-FB74-4A50-B3E5-993ACDEA57E7}" srcOrd="0" destOrd="0" presId="urn:microsoft.com/office/officeart/2005/8/layout/hierarchy2"/>
    <dgm:cxn modelId="{49958D81-84B8-4ECD-B6AF-46707A9EB73C}" type="presParOf" srcId="{5F703A70-FB74-4A50-B3E5-993ACDEA57E7}" destId="{CEFC325E-C975-426A-AF1C-2DC7CF68C00A}" srcOrd="0" destOrd="0" presId="urn:microsoft.com/office/officeart/2005/8/layout/hierarchy2"/>
    <dgm:cxn modelId="{8B11D1BE-DC61-4055-932D-102E02C26E12}" type="presParOf" srcId="{EA881D05-7DF1-429E-9EDD-7E644F574EE3}" destId="{F320D5BB-C39C-4AA6-9237-179ECB341558}" srcOrd="1" destOrd="0" presId="urn:microsoft.com/office/officeart/2005/8/layout/hierarchy2"/>
    <dgm:cxn modelId="{EA3E2783-EF7D-44CA-AFFC-23DAEB2574C6}" type="presParOf" srcId="{F320D5BB-C39C-4AA6-9237-179ECB341558}" destId="{96308604-44C7-4E13-B7D7-8E95732E07A1}" srcOrd="0" destOrd="0" presId="urn:microsoft.com/office/officeart/2005/8/layout/hierarchy2"/>
    <dgm:cxn modelId="{B300D54A-0AAA-427B-BC40-6CD2A5E5A900}" type="presParOf" srcId="{F320D5BB-C39C-4AA6-9237-179ECB341558}" destId="{1E1627A8-12EA-4438-9BCB-592A37F4962B}" srcOrd="1" destOrd="0" presId="urn:microsoft.com/office/officeart/2005/8/layout/hierarchy2"/>
    <dgm:cxn modelId="{1F0AAA3D-1AF3-46CF-86E4-4CA46D87E979}" type="presParOf" srcId="{EA881D05-7DF1-429E-9EDD-7E644F574EE3}" destId="{BEC1764F-ED96-4F4B-B71F-8B0973899162}" srcOrd="2" destOrd="0" presId="urn:microsoft.com/office/officeart/2005/8/layout/hierarchy2"/>
    <dgm:cxn modelId="{6248F09C-5702-4321-A8C3-60B896D799DF}" type="presParOf" srcId="{BEC1764F-ED96-4F4B-B71F-8B0973899162}" destId="{A494B28E-7D19-462F-A0AF-5B367D332291}" srcOrd="0" destOrd="0" presId="urn:microsoft.com/office/officeart/2005/8/layout/hierarchy2"/>
    <dgm:cxn modelId="{821A88EA-BDA0-4C83-A270-4D6DFB14DB01}" type="presParOf" srcId="{EA881D05-7DF1-429E-9EDD-7E644F574EE3}" destId="{FEEC75C7-4427-47EC-B575-DC38ECE5B13C}" srcOrd="3" destOrd="0" presId="urn:microsoft.com/office/officeart/2005/8/layout/hierarchy2"/>
    <dgm:cxn modelId="{D6A89095-71F8-4D0A-B37C-007E2CABB8E4}" type="presParOf" srcId="{FEEC75C7-4427-47EC-B575-DC38ECE5B13C}" destId="{F12DA27E-2696-49F1-B1D9-C82E4D054B0D}" srcOrd="0" destOrd="0" presId="urn:microsoft.com/office/officeart/2005/8/layout/hierarchy2"/>
    <dgm:cxn modelId="{14B59B68-D250-4B0F-915A-C5E92EC4FC89}" type="presParOf" srcId="{FEEC75C7-4427-47EC-B575-DC38ECE5B13C}" destId="{59D8FB7E-782B-4BB1-B91B-C0622E485E2D}" srcOrd="1" destOrd="0" presId="urn:microsoft.com/office/officeart/2005/8/layout/hierarchy2"/>
    <dgm:cxn modelId="{88B1014F-9BF3-4E8C-A0EB-876B0CAFD7A9}" type="presParOf" srcId="{EA881D05-7DF1-429E-9EDD-7E644F574EE3}" destId="{C55753CD-EC03-48B0-9080-EF45987C8BFB}" srcOrd="4" destOrd="0" presId="urn:microsoft.com/office/officeart/2005/8/layout/hierarchy2"/>
    <dgm:cxn modelId="{A9EC5212-2B99-4039-8F80-59BE59013E65}" type="presParOf" srcId="{C55753CD-EC03-48B0-9080-EF45987C8BFB}" destId="{3583D5F1-8CA9-4EC1-A952-08E50E76F219}" srcOrd="0" destOrd="0" presId="urn:microsoft.com/office/officeart/2005/8/layout/hierarchy2"/>
    <dgm:cxn modelId="{F19A3074-8B37-4E38-9916-F8D6D9780C8E}" type="presParOf" srcId="{EA881D05-7DF1-429E-9EDD-7E644F574EE3}" destId="{EACC61BE-DCDA-4DFA-AA8B-E04D4A9C669C}" srcOrd="5" destOrd="0" presId="urn:microsoft.com/office/officeart/2005/8/layout/hierarchy2"/>
    <dgm:cxn modelId="{C2205E5D-7765-4AD4-A332-05EA70422F04}" type="presParOf" srcId="{EACC61BE-DCDA-4DFA-AA8B-E04D4A9C669C}" destId="{F7C375DB-8A88-4E3E-B729-4533672C271C}" srcOrd="0" destOrd="0" presId="urn:microsoft.com/office/officeart/2005/8/layout/hierarchy2"/>
    <dgm:cxn modelId="{B1F4C4E3-264F-4E2C-9176-4BD0F220F0A6}" type="presParOf" srcId="{EACC61BE-DCDA-4DFA-AA8B-E04D4A9C669C}" destId="{2D81CAF7-7A20-44C8-A3A8-99556408490D}" srcOrd="1" destOrd="0" presId="urn:microsoft.com/office/officeart/2005/8/layout/hierarchy2"/>
    <dgm:cxn modelId="{1215F53E-0B75-4304-8775-97E15639A19C}" type="presParOf" srcId="{EA881D05-7DF1-429E-9EDD-7E644F574EE3}" destId="{ABB2AD62-2094-4CF4-82C1-F5AF079E8539}" srcOrd="6" destOrd="0" presId="urn:microsoft.com/office/officeart/2005/8/layout/hierarchy2"/>
    <dgm:cxn modelId="{7365299C-1584-4271-8591-B0794E4D76F2}" type="presParOf" srcId="{ABB2AD62-2094-4CF4-82C1-F5AF079E8539}" destId="{C5302FFC-1D7C-45D4-B87F-EEFAB1CD93E7}" srcOrd="0" destOrd="0" presId="urn:microsoft.com/office/officeart/2005/8/layout/hierarchy2"/>
    <dgm:cxn modelId="{2DBA30CB-7879-4CA1-8B49-C6353FE3C798}" type="presParOf" srcId="{EA881D05-7DF1-429E-9EDD-7E644F574EE3}" destId="{85C53A1C-3CD7-4D2F-A6E5-AD9CAE62B392}" srcOrd="7" destOrd="0" presId="urn:microsoft.com/office/officeart/2005/8/layout/hierarchy2"/>
    <dgm:cxn modelId="{25CAF77A-3D7C-4F12-BED6-355A54B14A8E}" type="presParOf" srcId="{85C53A1C-3CD7-4D2F-A6E5-AD9CAE62B392}" destId="{3148914D-CC2F-47E5-9343-35A42BB47E4A}" srcOrd="0" destOrd="0" presId="urn:microsoft.com/office/officeart/2005/8/layout/hierarchy2"/>
    <dgm:cxn modelId="{44055854-39A6-4430-B5D3-58014F2E3409}" type="presParOf" srcId="{85C53A1C-3CD7-4D2F-A6E5-AD9CAE62B392}" destId="{535AF6BA-88B8-4CBE-905F-5AD1D27DABB8}" srcOrd="1" destOrd="0" presId="urn:microsoft.com/office/officeart/2005/8/layout/hierarchy2"/>
    <dgm:cxn modelId="{7F12C627-B5E7-4E74-802A-41F7558AB39C}" type="presParOf" srcId="{EA881D05-7DF1-429E-9EDD-7E644F574EE3}" destId="{224F29E0-333C-4AC0-A25D-EEEA74EB9B51}" srcOrd="8" destOrd="0" presId="urn:microsoft.com/office/officeart/2005/8/layout/hierarchy2"/>
    <dgm:cxn modelId="{98C46262-D291-4E11-8C79-AAA1BBE08F38}" type="presParOf" srcId="{224F29E0-333C-4AC0-A25D-EEEA74EB9B51}" destId="{80D11193-BEA8-4D9A-8284-2DB1AF21CCFE}" srcOrd="0" destOrd="0" presId="urn:microsoft.com/office/officeart/2005/8/layout/hierarchy2"/>
    <dgm:cxn modelId="{7573B176-67AF-4EE2-B62A-1DB0A78EDE4C}" type="presParOf" srcId="{EA881D05-7DF1-429E-9EDD-7E644F574EE3}" destId="{D0505814-7D1C-4675-A63B-E7F1F4801BD5}" srcOrd="9" destOrd="0" presId="urn:microsoft.com/office/officeart/2005/8/layout/hierarchy2"/>
    <dgm:cxn modelId="{B394DF5F-7A28-4D34-98BF-D95CFA8192CF}" type="presParOf" srcId="{D0505814-7D1C-4675-A63B-E7F1F4801BD5}" destId="{27649A12-23D9-4E0B-B192-2D9FBE6876A2}" srcOrd="0" destOrd="0" presId="urn:microsoft.com/office/officeart/2005/8/layout/hierarchy2"/>
    <dgm:cxn modelId="{BC70FC3E-CE7E-4CC3-8678-E4E1EB75448D}" type="presParOf" srcId="{D0505814-7D1C-4675-A63B-E7F1F4801BD5}" destId="{AD3FDDDF-6460-4052-91D4-C03241428A51}" srcOrd="1" destOrd="0" presId="urn:microsoft.com/office/officeart/2005/8/layout/hierarchy2"/>
    <dgm:cxn modelId="{E9CD0A52-3EB3-4D84-8F5D-0FF0F392729F}" type="presParOf" srcId="{EA881D05-7DF1-429E-9EDD-7E644F574EE3}" destId="{F72A4440-121C-4F42-A9C1-FA85427EA72E}" srcOrd="10" destOrd="0" presId="urn:microsoft.com/office/officeart/2005/8/layout/hierarchy2"/>
    <dgm:cxn modelId="{269108F9-1294-4DE1-8A7E-BC716BB2154B}" type="presParOf" srcId="{F72A4440-121C-4F42-A9C1-FA85427EA72E}" destId="{BB4F362B-0F33-4D25-BE9B-38B697180B2E}" srcOrd="0" destOrd="0" presId="urn:microsoft.com/office/officeart/2005/8/layout/hierarchy2"/>
    <dgm:cxn modelId="{62437885-FA09-498D-AEB0-D4883851AB94}" type="presParOf" srcId="{EA881D05-7DF1-429E-9EDD-7E644F574EE3}" destId="{2BB1257D-A1A2-4C4B-8352-28C1D88950C8}" srcOrd="11" destOrd="0" presId="urn:microsoft.com/office/officeart/2005/8/layout/hierarchy2"/>
    <dgm:cxn modelId="{12D49468-0B6B-4ED5-BF05-8A42414C2968}" type="presParOf" srcId="{2BB1257D-A1A2-4C4B-8352-28C1D88950C8}" destId="{984B9CA7-F635-4DE9-BBFE-4FE61F936892}" srcOrd="0" destOrd="0" presId="urn:microsoft.com/office/officeart/2005/8/layout/hierarchy2"/>
    <dgm:cxn modelId="{6C7CCDD2-46D0-4A95-AF97-A9AF2EB8637A}" type="presParOf" srcId="{2BB1257D-A1A2-4C4B-8352-28C1D88950C8}" destId="{006561F9-3C80-4719-85B4-94F5A2C733E9}" srcOrd="1" destOrd="0" presId="urn:microsoft.com/office/officeart/2005/8/layout/hierarchy2"/>
    <dgm:cxn modelId="{CA1F1A26-ED54-43AC-A60E-D8B14DD252BB}" type="presParOf" srcId="{EA881D05-7DF1-429E-9EDD-7E644F574EE3}" destId="{A7F17C30-4382-45E1-BB4B-ED5EF525EA2A}" srcOrd="12" destOrd="0" presId="urn:microsoft.com/office/officeart/2005/8/layout/hierarchy2"/>
    <dgm:cxn modelId="{08547E9B-ECBB-45D1-ADAF-BF72AE2386E5}" type="presParOf" srcId="{A7F17C30-4382-45E1-BB4B-ED5EF525EA2A}" destId="{1F15D12B-0E83-4D54-BFF3-1FDF2BA14E68}" srcOrd="0" destOrd="0" presId="urn:microsoft.com/office/officeart/2005/8/layout/hierarchy2"/>
    <dgm:cxn modelId="{D7E845C3-E4ED-452D-83BB-1205DD97E128}" type="presParOf" srcId="{EA881D05-7DF1-429E-9EDD-7E644F574EE3}" destId="{70A4C63E-2ABF-4B08-A8CB-F08B67B887B9}" srcOrd="13" destOrd="0" presId="urn:microsoft.com/office/officeart/2005/8/layout/hierarchy2"/>
    <dgm:cxn modelId="{AE6EA1B1-4FFE-43B3-AD0D-674372C1BF37}" type="presParOf" srcId="{70A4C63E-2ABF-4B08-A8CB-F08B67B887B9}" destId="{68DFCC20-7104-446A-A7CE-490470FB6BCC}" srcOrd="0" destOrd="0" presId="urn:microsoft.com/office/officeart/2005/8/layout/hierarchy2"/>
    <dgm:cxn modelId="{98A4CCD8-6DD8-427A-BCB5-114E28A40157}" type="presParOf" srcId="{70A4C63E-2ABF-4B08-A8CB-F08B67B887B9}" destId="{51506542-7707-4597-9585-EFB318F0748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BDB781F-9A4F-4D92-9216-2A3235DAD7B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503339A-6BCB-4A4A-A936-939FE059AFE7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000" b="1" i="1" dirty="0" smtClean="0">
              <a:latin typeface="Cambria" pitchFamily="18" charset="0"/>
            </a:rPr>
            <a:t>Подсчёт выданных справок</a:t>
          </a:r>
          <a:endParaRPr lang="ru-RU" sz="2000" dirty="0"/>
        </a:p>
      </dgm:t>
    </dgm:pt>
    <dgm:pt modelId="{BBD5A930-DC8A-41FD-8B1C-C2137D34FEA1}" type="parTrans" cxnId="{39E6A3DF-26A4-45EF-B83F-1A69B720EE53}">
      <dgm:prSet/>
      <dgm:spPr/>
      <dgm:t>
        <a:bodyPr/>
        <a:lstStyle/>
        <a:p>
          <a:endParaRPr lang="ru-RU" sz="2000"/>
        </a:p>
      </dgm:t>
    </dgm:pt>
    <dgm:pt modelId="{413067DB-DA14-488B-9969-FAF2DAEC9876}" type="sibTrans" cxnId="{39E6A3DF-26A4-45EF-B83F-1A69B720EE53}">
      <dgm:prSet/>
      <dgm:spPr/>
      <dgm:t>
        <a:bodyPr/>
        <a:lstStyle/>
        <a:p>
          <a:endParaRPr lang="ru-RU" sz="2000"/>
        </a:p>
      </dgm:t>
    </dgm:pt>
    <dgm:pt modelId="{EF1E31FC-804A-48E0-871B-85C5A2609927}">
      <dgm:prSet phldrT="[Текст]" custT="1"/>
      <dgm:spPr/>
      <dgm:t>
        <a:bodyPr/>
        <a:lstStyle/>
        <a:p>
          <a:r>
            <a:rPr lang="ru-RU" sz="1800" b="1" dirty="0" smtClean="0"/>
            <a:t>Количество справок, выданных пользователю при непосредственном посещении библиотеки</a:t>
          </a:r>
          <a:endParaRPr lang="ru-RU" sz="1600" b="1" dirty="0"/>
        </a:p>
      </dgm:t>
    </dgm:pt>
    <dgm:pt modelId="{F051836E-C717-40A1-B4B1-65EA12075BD0}" type="parTrans" cxnId="{90F5A632-1B4F-4D33-A1E7-3FDC0A8E7A8B}">
      <dgm:prSet custT="1"/>
      <dgm:spPr/>
      <dgm:t>
        <a:bodyPr/>
        <a:lstStyle/>
        <a:p>
          <a:endParaRPr lang="ru-RU" sz="2000"/>
        </a:p>
      </dgm:t>
    </dgm:pt>
    <dgm:pt modelId="{C13D7826-353E-4BC0-B293-B000FBB3B183}" type="sibTrans" cxnId="{90F5A632-1B4F-4D33-A1E7-3FDC0A8E7A8B}">
      <dgm:prSet/>
      <dgm:spPr/>
      <dgm:t>
        <a:bodyPr/>
        <a:lstStyle/>
        <a:p>
          <a:endParaRPr lang="ru-RU" sz="2000"/>
        </a:p>
      </dgm:t>
    </dgm:pt>
    <dgm:pt modelId="{63CFDDEE-54D2-4070-BB5B-042390A45427}">
      <dgm:prSet phldrT="[Текст]" custT="1"/>
      <dgm:spPr/>
      <dgm:t>
        <a:bodyPr/>
        <a:lstStyle/>
        <a:p>
          <a:r>
            <a:rPr lang="ru-RU" sz="1800" b="1" dirty="0" smtClean="0"/>
            <a:t>Количество справок, выданных </a:t>
          </a:r>
          <a:br>
            <a:rPr lang="ru-RU" sz="1800" b="1" dirty="0" smtClean="0"/>
          </a:br>
          <a:r>
            <a:rPr lang="ru-RU" sz="1800" b="1" dirty="0" smtClean="0"/>
            <a:t>удалённым пользователям в целом </a:t>
          </a:r>
          <a:br>
            <a:rPr lang="ru-RU" sz="1800" b="1" dirty="0" smtClean="0"/>
          </a:br>
          <a:r>
            <a:rPr lang="ru-RU" sz="1800" b="1" dirty="0" smtClean="0"/>
            <a:t>и дифференцированно по используемым библиотекой каналам коммуникации</a:t>
          </a:r>
        </a:p>
      </dgm:t>
    </dgm:pt>
    <dgm:pt modelId="{ECC63473-80D8-49D5-86A0-605C18264271}" type="parTrans" cxnId="{1586F4CA-D5D9-4701-B9B9-D8D0AA71B85D}">
      <dgm:prSet custT="1"/>
      <dgm:spPr/>
      <dgm:t>
        <a:bodyPr/>
        <a:lstStyle/>
        <a:p>
          <a:endParaRPr lang="ru-RU" sz="2000"/>
        </a:p>
      </dgm:t>
    </dgm:pt>
    <dgm:pt modelId="{6BFE4F48-77A1-4030-9089-E49D799109C6}" type="sibTrans" cxnId="{1586F4CA-D5D9-4701-B9B9-D8D0AA71B85D}">
      <dgm:prSet/>
      <dgm:spPr/>
      <dgm:t>
        <a:bodyPr/>
        <a:lstStyle/>
        <a:p>
          <a:endParaRPr lang="ru-RU" sz="2000"/>
        </a:p>
      </dgm:t>
    </dgm:pt>
    <dgm:pt modelId="{F90D1D3E-6C84-45C6-A3C8-BB3E627F97AD}" type="pres">
      <dgm:prSet presAssocID="{3BDB781F-9A4F-4D92-9216-2A3235DAD7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7CE0A8-79CF-4384-9F8A-E914B29604C8}" type="pres">
      <dgm:prSet presAssocID="{6503339A-6BCB-4A4A-A936-939FE059AFE7}" presName="root1" presStyleCnt="0"/>
      <dgm:spPr/>
      <dgm:t>
        <a:bodyPr/>
        <a:lstStyle/>
        <a:p>
          <a:endParaRPr lang="ru-RU"/>
        </a:p>
      </dgm:t>
    </dgm:pt>
    <dgm:pt modelId="{65BE67A9-D2E4-4146-9309-8848CDF2148A}" type="pres">
      <dgm:prSet presAssocID="{6503339A-6BCB-4A4A-A936-939FE059AFE7}" presName="LevelOneTextNode" presStyleLbl="node0" presStyleIdx="0" presStyleCnt="1" custScaleX="188953" custScaleY="196600" custLinFactNeighborX="4256" custLinFactNeighborY="-553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EF175F-07ED-49B8-BCAD-2621C3BA5660}" type="pres">
      <dgm:prSet presAssocID="{6503339A-6BCB-4A4A-A936-939FE059AFE7}" presName="level2hierChild" presStyleCnt="0"/>
      <dgm:spPr/>
      <dgm:t>
        <a:bodyPr/>
        <a:lstStyle/>
        <a:p>
          <a:endParaRPr lang="ru-RU"/>
        </a:p>
      </dgm:t>
    </dgm:pt>
    <dgm:pt modelId="{5F703A70-FB74-4A50-B3E5-993ACDEA57E7}" type="pres">
      <dgm:prSet presAssocID="{F051836E-C717-40A1-B4B1-65EA12075BD0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CEFC325E-C975-426A-AF1C-2DC7CF68C00A}" type="pres">
      <dgm:prSet presAssocID="{F051836E-C717-40A1-B4B1-65EA12075BD0}" presName="connTx" presStyleLbl="parChTrans1D2" presStyleIdx="0" presStyleCnt="2"/>
      <dgm:spPr/>
      <dgm:t>
        <a:bodyPr/>
        <a:lstStyle/>
        <a:p>
          <a:endParaRPr lang="ru-RU"/>
        </a:p>
      </dgm:t>
    </dgm:pt>
    <dgm:pt modelId="{F320D5BB-C39C-4AA6-9237-179ECB341558}" type="pres">
      <dgm:prSet presAssocID="{EF1E31FC-804A-48E0-871B-85C5A2609927}" presName="root2" presStyleCnt="0"/>
      <dgm:spPr/>
      <dgm:t>
        <a:bodyPr/>
        <a:lstStyle/>
        <a:p>
          <a:endParaRPr lang="ru-RU"/>
        </a:p>
      </dgm:t>
    </dgm:pt>
    <dgm:pt modelId="{96308604-44C7-4E13-B7D7-8E95732E07A1}" type="pres">
      <dgm:prSet presAssocID="{EF1E31FC-804A-48E0-871B-85C5A2609927}" presName="LevelTwoTextNode" presStyleLbl="node2" presStyleIdx="0" presStyleCnt="2" custScaleX="303857" custScaleY="98961" custLinFactNeighborX="-7814" custLinFactNeighborY="-402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1627A8-12EA-4438-9BCB-592A37F4962B}" type="pres">
      <dgm:prSet presAssocID="{EF1E31FC-804A-48E0-871B-85C5A2609927}" presName="level3hierChild" presStyleCnt="0"/>
      <dgm:spPr/>
      <dgm:t>
        <a:bodyPr/>
        <a:lstStyle/>
        <a:p>
          <a:endParaRPr lang="ru-RU"/>
        </a:p>
      </dgm:t>
    </dgm:pt>
    <dgm:pt modelId="{ABB2AD62-2094-4CF4-82C1-F5AF079E8539}" type="pres">
      <dgm:prSet presAssocID="{ECC63473-80D8-49D5-86A0-605C18264271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C5302FFC-1D7C-45D4-B87F-EEFAB1CD93E7}" type="pres">
      <dgm:prSet presAssocID="{ECC63473-80D8-49D5-86A0-605C18264271}" presName="connTx" presStyleLbl="parChTrans1D2" presStyleIdx="1" presStyleCnt="2"/>
      <dgm:spPr/>
      <dgm:t>
        <a:bodyPr/>
        <a:lstStyle/>
        <a:p>
          <a:endParaRPr lang="ru-RU"/>
        </a:p>
      </dgm:t>
    </dgm:pt>
    <dgm:pt modelId="{85C53A1C-3CD7-4D2F-A6E5-AD9CAE62B392}" type="pres">
      <dgm:prSet presAssocID="{63CFDDEE-54D2-4070-BB5B-042390A45427}" presName="root2" presStyleCnt="0"/>
      <dgm:spPr/>
      <dgm:t>
        <a:bodyPr/>
        <a:lstStyle/>
        <a:p>
          <a:endParaRPr lang="ru-RU"/>
        </a:p>
      </dgm:t>
    </dgm:pt>
    <dgm:pt modelId="{3148914D-CC2F-47E5-9343-35A42BB47E4A}" type="pres">
      <dgm:prSet presAssocID="{63CFDDEE-54D2-4070-BB5B-042390A45427}" presName="LevelTwoTextNode" presStyleLbl="node2" presStyleIdx="1" presStyleCnt="2" custScaleX="303857" custScaleY="131590" custLinFactNeighborX="-7733" custLinFactNeighborY="-458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5AF6BA-88B8-4CBE-905F-5AD1D27DABB8}" type="pres">
      <dgm:prSet presAssocID="{63CFDDEE-54D2-4070-BB5B-042390A45427}" presName="level3hierChild" presStyleCnt="0"/>
      <dgm:spPr/>
      <dgm:t>
        <a:bodyPr/>
        <a:lstStyle/>
        <a:p>
          <a:endParaRPr lang="ru-RU"/>
        </a:p>
      </dgm:t>
    </dgm:pt>
  </dgm:ptLst>
  <dgm:cxnLst>
    <dgm:cxn modelId="{51DC6AD1-4ED3-4272-9202-5F5F06913E74}" type="presOf" srcId="{F051836E-C717-40A1-B4B1-65EA12075BD0}" destId="{CEFC325E-C975-426A-AF1C-2DC7CF68C00A}" srcOrd="1" destOrd="0" presId="urn:microsoft.com/office/officeart/2005/8/layout/hierarchy2"/>
    <dgm:cxn modelId="{DD107EFE-F634-4C0C-96FA-AAC54D7A0E7E}" type="presOf" srcId="{3BDB781F-9A4F-4D92-9216-2A3235DAD7BC}" destId="{F90D1D3E-6C84-45C6-A3C8-BB3E627F97AD}" srcOrd="0" destOrd="0" presId="urn:microsoft.com/office/officeart/2005/8/layout/hierarchy2"/>
    <dgm:cxn modelId="{C1CDD511-26F7-47F6-9313-271567967F7F}" type="presOf" srcId="{ECC63473-80D8-49D5-86A0-605C18264271}" destId="{ABB2AD62-2094-4CF4-82C1-F5AF079E8539}" srcOrd="0" destOrd="0" presId="urn:microsoft.com/office/officeart/2005/8/layout/hierarchy2"/>
    <dgm:cxn modelId="{15CAAEBC-A8A9-4E56-956D-33593E53A540}" type="presOf" srcId="{6503339A-6BCB-4A4A-A936-939FE059AFE7}" destId="{65BE67A9-D2E4-4146-9309-8848CDF2148A}" srcOrd="0" destOrd="0" presId="urn:microsoft.com/office/officeart/2005/8/layout/hierarchy2"/>
    <dgm:cxn modelId="{08177B48-4C5A-483B-97CD-1BD504DA1BA8}" type="presOf" srcId="{F051836E-C717-40A1-B4B1-65EA12075BD0}" destId="{5F703A70-FB74-4A50-B3E5-993ACDEA57E7}" srcOrd="0" destOrd="0" presId="urn:microsoft.com/office/officeart/2005/8/layout/hierarchy2"/>
    <dgm:cxn modelId="{EA121E73-DDC2-4770-84F2-587DFE02E754}" type="presOf" srcId="{EF1E31FC-804A-48E0-871B-85C5A2609927}" destId="{96308604-44C7-4E13-B7D7-8E95732E07A1}" srcOrd="0" destOrd="0" presId="urn:microsoft.com/office/officeart/2005/8/layout/hierarchy2"/>
    <dgm:cxn modelId="{1586F4CA-D5D9-4701-B9B9-D8D0AA71B85D}" srcId="{6503339A-6BCB-4A4A-A936-939FE059AFE7}" destId="{63CFDDEE-54D2-4070-BB5B-042390A45427}" srcOrd="1" destOrd="0" parTransId="{ECC63473-80D8-49D5-86A0-605C18264271}" sibTransId="{6BFE4F48-77A1-4030-9089-E49D799109C6}"/>
    <dgm:cxn modelId="{90F5A632-1B4F-4D33-A1E7-3FDC0A8E7A8B}" srcId="{6503339A-6BCB-4A4A-A936-939FE059AFE7}" destId="{EF1E31FC-804A-48E0-871B-85C5A2609927}" srcOrd="0" destOrd="0" parTransId="{F051836E-C717-40A1-B4B1-65EA12075BD0}" sibTransId="{C13D7826-353E-4BC0-B293-B000FBB3B183}"/>
    <dgm:cxn modelId="{CB5046B9-A075-42F0-BC69-19B0FABED720}" type="presOf" srcId="{63CFDDEE-54D2-4070-BB5B-042390A45427}" destId="{3148914D-CC2F-47E5-9343-35A42BB47E4A}" srcOrd="0" destOrd="0" presId="urn:microsoft.com/office/officeart/2005/8/layout/hierarchy2"/>
    <dgm:cxn modelId="{39E6A3DF-26A4-45EF-B83F-1A69B720EE53}" srcId="{3BDB781F-9A4F-4D92-9216-2A3235DAD7BC}" destId="{6503339A-6BCB-4A4A-A936-939FE059AFE7}" srcOrd="0" destOrd="0" parTransId="{BBD5A930-DC8A-41FD-8B1C-C2137D34FEA1}" sibTransId="{413067DB-DA14-488B-9969-FAF2DAEC9876}"/>
    <dgm:cxn modelId="{1DAB53BB-2278-46EC-BD0B-84EC226DCCB1}" type="presOf" srcId="{ECC63473-80D8-49D5-86A0-605C18264271}" destId="{C5302FFC-1D7C-45D4-B87F-EEFAB1CD93E7}" srcOrd="1" destOrd="0" presId="urn:microsoft.com/office/officeart/2005/8/layout/hierarchy2"/>
    <dgm:cxn modelId="{44310C8D-715D-4AF5-AE05-680A3E834469}" type="presParOf" srcId="{F90D1D3E-6C84-45C6-A3C8-BB3E627F97AD}" destId="{C47CE0A8-79CF-4384-9F8A-E914B29604C8}" srcOrd="0" destOrd="0" presId="urn:microsoft.com/office/officeart/2005/8/layout/hierarchy2"/>
    <dgm:cxn modelId="{030775C9-B220-4931-95CF-299F5C0A1CAD}" type="presParOf" srcId="{C47CE0A8-79CF-4384-9F8A-E914B29604C8}" destId="{65BE67A9-D2E4-4146-9309-8848CDF2148A}" srcOrd="0" destOrd="0" presId="urn:microsoft.com/office/officeart/2005/8/layout/hierarchy2"/>
    <dgm:cxn modelId="{BE80F7A3-F1A1-492A-A17F-B7CD803C6AE7}" type="presParOf" srcId="{C47CE0A8-79CF-4384-9F8A-E914B29604C8}" destId="{DEEF175F-07ED-49B8-BCAD-2621C3BA5660}" srcOrd="1" destOrd="0" presId="urn:microsoft.com/office/officeart/2005/8/layout/hierarchy2"/>
    <dgm:cxn modelId="{3C96312A-3B6B-4FBE-B2E2-3770A6C486E5}" type="presParOf" srcId="{DEEF175F-07ED-49B8-BCAD-2621C3BA5660}" destId="{5F703A70-FB74-4A50-B3E5-993ACDEA57E7}" srcOrd="0" destOrd="0" presId="urn:microsoft.com/office/officeart/2005/8/layout/hierarchy2"/>
    <dgm:cxn modelId="{1A26B08D-B4D0-4A29-B1C8-CC7C52934B09}" type="presParOf" srcId="{5F703A70-FB74-4A50-B3E5-993ACDEA57E7}" destId="{CEFC325E-C975-426A-AF1C-2DC7CF68C00A}" srcOrd="0" destOrd="0" presId="urn:microsoft.com/office/officeart/2005/8/layout/hierarchy2"/>
    <dgm:cxn modelId="{A974E0D3-2C0A-4C24-969D-D1F4444B0A03}" type="presParOf" srcId="{DEEF175F-07ED-49B8-BCAD-2621C3BA5660}" destId="{F320D5BB-C39C-4AA6-9237-179ECB341558}" srcOrd="1" destOrd="0" presId="urn:microsoft.com/office/officeart/2005/8/layout/hierarchy2"/>
    <dgm:cxn modelId="{A2D1293C-BA66-47C3-9AF7-BF6263D29D3C}" type="presParOf" srcId="{F320D5BB-C39C-4AA6-9237-179ECB341558}" destId="{96308604-44C7-4E13-B7D7-8E95732E07A1}" srcOrd="0" destOrd="0" presId="urn:microsoft.com/office/officeart/2005/8/layout/hierarchy2"/>
    <dgm:cxn modelId="{AAA3C2E6-0AE4-46B5-B47C-C58E5BB7CE9C}" type="presParOf" srcId="{F320D5BB-C39C-4AA6-9237-179ECB341558}" destId="{1E1627A8-12EA-4438-9BCB-592A37F4962B}" srcOrd="1" destOrd="0" presId="urn:microsoft.com/office/officeart/2005/8/layout/hierarchy2"/>
    <dgm:cxn modelId="{9C3981D1-C5AE-4EA7-8110-2D54D5F4E428}" type="presParOf" srcId="{DEEF175F-07ED-49B8-BCAD-2621C3BA5660}" destId="{ABB2AD62-2094-4CF4-82C1-F5AF079E8539}" srcOrd="2" destOrd="0" presId="urn:microsoft.com/office/officeart/2005/8/layout/hierarchy2"/>
    <dgm:cxn modelId="{3C2A6DCA-5B8B-4CA4-A112-F1BCC6EFEA94}" type="presParOf" srcId="{ABB2AD62-2094-4CF4-82C1-F5AF079E8539}" destId="{C5302FFC-1D7C-45D4-B87F-EEFAB1CD93E7}" srcOrd="0" destOrd="0" presId="urn:microsoft.com/office/officeart/2005/8/layout/hierarchy2"/>
    <dgm:cxn modelId="{99BDDC9C-A4A2-4AE8-A385-962261516C4B}" type="presParOf" srcId="{DEEF175F-07ED-49B8-BCAD-2621C3BA5660}" destId="{85C53A1C-3CD7-4D2F-A6E5-AD9CAE62B392}" srcOrd="3" destOrd="0" presId="urn:microsoft.com/office/officeart/2005/8/layout/hierarchy2"/>
    <dgm:cxn modelId="{59D9E892-6EAB-4126-A4EE-8395AF055252}" type="presParOf" srcId="{85C53A1C-3CD7-4D2F-A6E5-AD9CAE62B392}" destId="{3148914D-CC2F-47E5-9343-35A42BB47E4A}" srcOrd="0" destOrd="0" presId="urn:microsoft.com/office/officeart/2005/8/layout/hierarchy2"/>
    <dgm:cxn modelId="{176171E7-5499-4D63-B1D8-2F3D0AB73C94}" type="presParOf" srcId="{85C53A1C-3CD7-4D2F-A6E5-AD9CAE62B392}" destId="{535AF6BA-88B8-4CBE-905F-5AD1D27DABB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E51A4FB-DBE0-4155-8F10-A8A54DCD777D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EA169EB-1157-4745-99E6-A77720257C5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000" b="1" i="1" dirty="0" smtClean="0">
              <a:latin typeface="Cambria" pitchFamily="18" charset="0"/>
            </a:rPr>
            <a:t>Подсчет количества выданных справок </a:t>
          </a:r>
          <a:br>
            <a:rPr lang="ru-RU" sz="2000" b="1" i="1" dirty="0" smtClean="0">
              <a:latin typeface="Cambria" pitchFamily="18" charset="0"/>
            </a:rPr>
          </a:br>
          <a:r>
            <a:rPr lang="ru-RU" sz="2000" b="1" i="1" dirty="0" smtClean="0">
              <a:latin typeface="Cambria" pitchFamily="18" charset="0"/>
            </a:rPr>
            <a:t>осуществляется согласно их типологии</a:t>
          </a:r>
          <a:endParaRPr lang="ru-RU" sz="2000" b="1" i="1" dirty="0">
            <a:latin typeface="Cambria" pitchFamily="18" charset="0"/>
          </a:endParaRPr>
        </a:p>
      </dgm:t>
    </dgm:pt>
    <dgm:pt modelId="{45A403BA-B233-4BE4-B539-503DF673EEA2}" type="parTrans" cxnId="{46524710-DECA-4881-AA60-264B2FDE6D06}">
      <dgm:prSet/>
      <dgm:spPr/>
      <dgm:t>
        <a:bodyPr/>
        <a:lstStyle/>
        <a:p>
          <a:endParaRPr lang="ru-RU" sz="2000" b="1"/>
        </a:p>
      </dgm:t>
    </dgm:pt>
    <dgm:pt modelId="{C500482B-B3D8-4199-AD49-D2CF80269F98}" type="sibTrans" cxnId="{46524710-DECA-4881-AA60-264B2FDE6D06}">
      <dgm:prSet/>
      <dgm:spPr/>
      <dgm:t>
        <a:bodyPr/>
        <a:lstStyle/>
        <a:p>
          <a:endParaRPr lang="ru-RU" sz="2000" b="1"/>
        </a:p>
      </dgm:t>
    </dgm:pt>
    <dgm:pt modelId="{275C7CA5-8313-4738-AB32-13012E69BE1C}">
      <dgm:prSet phldrT="[Текст]" custT="1"/>
      <dgm:spPr/>
      <dgm:t>
        <a:bodyPr/>
        <a:lstStyle/>
        <a:p>
          <a:r>
            <a:rPr lang="ru-RU" sz="1700" b="1" dirty="0" smtClean="0"/>
            <a:t>Адресная справка </a:t>
          </a:r>
          <a:endParaRPr lang="ru-RU" sz="1700" b="1" dirty="0"/>
        </a:p>
      </dgm:t>
    </dgm:pt>
    <dgm:pt modelId="{98F3FDBF-9508-4054-824E-8FC3BEF2B837}" type="parTrans" cxnId="{F878BE08-BAD3-450F-95E0-9103D5316B1E}">
      <dgm:prSet/>
      <dgm:spPr/>
      <dgm:t>
        <a:bodyPr/>
        <a:lstStyle/>
        <a:p>
          <a:endParaRPr lang="ru-RU" sz="2000" b="1"/>
        </a:p>
      </dgm:t>
    </dgm:pt>
    <dgm:pt modelId="{C3CFC0E3-348D-40D1-956F-678C15CEBD33}" type="sibTrans" cxnId="{F878BE08-BAD3-450F-95E0-9103D5316B1E}">
      <dgm:prSet/>
      <dgm:spPr/>
      <dgm:t>
        <a:bodyPr/>
        <a:lstStyle/>
        <a:p>
          <a:endParaRPr lang="ru-RU" sz="2000" b="1"/>
        </a:p>
      </dgm:t>
    </dgm:pt>
    <dgm:pt modelId="{DB6D8F45-B201-415B-9087-76650BFBEE96}">
      <dgm:prSet phldrT="[Текст]" custT="1"/>
      <dgm:spPr/>
      <dgm:t>
        <a:bodyPr/>
        <a:lstStyle/>
        <a:p>
          <a:r>
            <a:rPr lang="ru-RU" sz="1700" b="1" dirty="0" smtClean="0"/>
            <a:t>Тематическая </a:t>
          </a:r>
          <a:r>
            <a:rPr lang="ru-RU" sz="1700" b="1" dirty="0" err="1" smtClean="0"/>
            <a:t>библиогра-фическая</a:t>
          </a:r>
          <a:r>
            <a:rPr lang="ru-RU" sz="1700" b="1" dirty="0" smtClean="0"/>
            <a:t> справка </a:t>
          </a:r>
          <a:endParaRPr lang="ru-RU" sz="1700" b="1" dirty="0"/>
        </a:p>
      </dgm:t>
    </dgm:pt>
    <dgm:pt modelId="{714CB041-A2A5-4339-8CA8-CAD6F6E57798}" type="parTrans" cxnId="{2E9BB459-80F5-4AC0-97E9-4BB489F32DC1}">
      <dgm:prSet/>
      <dgm:spPr/>
      <dgm:t>
        <a:bodyPr/>
        <a:lstStyle/>
        <a:p>
          <a:endParaRPr lang="ru-RU" sz="2000" b="1"/>
        </a:p>
      </dgm:t>
    </dgm:pt>
    <dgm:pt modelId="{F67E6B56-7911-447F-9E99-333631CF553A}" type="sibTrans" cxnId="{2E9BB459-80F5-4AC0-97E9-4BB489F32DC1}">
      <dgm:prSet/>
      <dgm:spPr/>
      <dgm:t>
        <a:bodyPr/>
        <a:lstStyle/>
        <a:p>
          <a:endParaRPr lang="ru-RU" sz="2000" b="1"/>
        </a:p>
      </dgm:t>
    </dgm:pt>
    <dgm:pt modelId="{D816B3A2-3140-4C86-BC8F-1C8459E40566}">
      <dgm:prSet phldrT="[Текст]" custT="1"/>
      <dgm:spPr/>
      <dgm:t>
        <a:bodyPr/>
        <a:lstStyle/>
        <a:p>
          <a:r>
            <a:rPr lang="ru-RU" sz="1700" b="1" dirty="0" smtClean="0"/>
            <a:t>Уточняющая  </a:t>
          </a:r>
          <a:r>
            <a:rPr lang="ru-RU" sz="1700" b="1" dirty="0" err="1" smtClean="0"/>
            <a:t>библиогра-фическая</a:t>
          </a:r>
          <a:r>
            <a:rPr lang="ru-RU" sz="1700" b="1" dirty="0" smtClean="0"/>
            <a:t> справка </a:t>
          </a:r>
          <a:endParaRPr lang="ru-RU" sz="1700" b="1" dirty="0"/>
        </a:p>
      </dgm:t>
    </dgm:pt>
    <dgm:pt modelId="{CAA934A6-8B7C-4B6D-BA9C-14AF715BD148}" type="parTrans" cxnId="{EFBF7200-4114-4963-B186-50AC7BE43543}">
      <dgm:prSet/>
      <dgm:spPr/>
      <dgm:t>
        <a:bodyPr/>
        <a:lstStyle/>
        <a:p>
          <a:endParaRPr lang="ru-RU" sz="2000" b="1"/>
        </a:p>
      </dgm:t>
    </dgm:pt>
    <dgm:pt modelId="{25BEF02D-D177-4577-9B7A-ED14CB59F07C}" type="sibTrans" cxnId="{EFBF7200-4114-4963-B186-50AC7BE43543}">
      <dgm:prSet/>
      <dgm:spPr/>
      <dgm:t>
        <a:bodyPr/>
        <a:lstStyle/>
        <a:p>
          <a:endParaRPr lang="ru-RU" sz="2000" b="1"/>
        </a:p>
      </dgm:t>
    </dgm:pt>
    <dgm:pt modelId="{811D4233-F95B-493C-8812-16B7CDAC9A79}">
      <dgm:prSet phldrT="[Текст]" custT="1"/>
      <dgm:spPr/>
      <dgm:t>
        <a:bodyPr/>
        <a:lstStyle/>
        <a:p>
          <a:r>
            <a:rPr lang="ru-RU" sz="1700" b="1" dirty="0" err="1" smtClean="0"/>
            <a:t>Фактогра-фическая</a:t>
          </a:r>
          <a:r>
            <a:rPr lang="ru-RU" sz="1700" b="1" dirty="0" smtClean="0"/>
            <a:t> справка</a:t>
          </a:r>
          <a:endParaRPr lang="ru-RU" sz="1700" b="1" dirty="0"/>
        </a:p>
      </dgm:t>
    </dgm:pt>
    <dgm:pt modelId="{AA32F8E0-7436-4891-ABF3-8A0E37E05299}" type="parTrans" cxnId="{A37565F3-C49A-4E98-BF1A-345BB8A3E244}">
      <dgm:prSet/>
      <dgm:spPr/>
      <dgm:t>
        <a:bodyPr/>
        <a:lstStyle/>
        <a:p>
          <a:endParaRPr lang="ru-RU" b="1"/>
        </a:p>
      </dgm:t>
    </dgm:pt>
    <dgm:pt modelId="{598710FA-0CE8-451E-9071-C37D40E1126B}" type="sibTrans" cxnId="{A37565F3-C49A-4E98-BF1A-345BB8A3E244}">
      <dgm:prSet/>
      <dgm:spPr/>
      <dgm:t>
        <a:bodyPr/>
        <a:lstStyle/>
        <a:p>
          <a:endParaRPr lang="ru-RU" b="1"/>
        </a:p>
      </dgm:t>
    </dgm:pt>
    <dgm:pt modelId="{43AE176F-6C76-42BE-A1AA-8005CC8CA578}">
      <dgm:prSet phldrT="[Текст]" custT="1"/>
      <dgm:spPr/>
      <dgm:t>
        <a:bodyPr/>
        <a:lstStyle/>
        <a:p>
          <a:r>
            <a:rPr lang="ru-RU" sz="1700" b="1" dirty="0" smtClean="0"/>
            <a:t>Библиографическая </a:t>
          </a:r>
          <a:r>
            <a:rPr lang="ru-RU" sz="1700" b="1" dirty="0" err="1" smtClean="0"/>
            <a:t>консуль-тация</a:t>
          </a:r>
          <a:endParaRPr lang="ru-RU" sz="1700" b="1" dirty="0"/>
        </a:p>
      </dgm:t>
    </dgm:pt>
    <dgm:pt modelId="{C3D0211F-29BD-423B-9431-050B0FD62C6A}" type="parTrans" cxnId="{00252F9E-C9E4-4140-9AAA-F17C993BE730}">
      <dgm:prSet/>
      <dgm:spPr/>
      <dgm:t>
        <a:bodyPr/>
        <a:lstStyle/>
        <a:p>
          <a:endParaRPr lang="ru-RU" b="1"/>
        </a:p>
      </dgm:t>
    </dgm:pt>
    <dgm:pt modelId="{86E076D0-CCA1-42FF-88EF-698A351EC0F1}" type="sibTrans" cxnId="{00252F9E-C9E4-4140-9AAA-F17C993BE730}">
      <dgm:prSet/>
      <dgm:spPr/>
      <dgm:t>
        <a:bodyPr/>
        <a:lstStyle/>
        <a:p>
          <a:endParaRPr lang="ru-RU" b="1"/>
        </a:p>
      </dgm:t>
    </dgm:pt>
    <dgm:pt modelId="{A398B345-BB81-45AC-8807-3FC5B14A4F6A}">
      <dgm:prSet phldrT="[Текст]" custT="1"/>
      <dgm:spPr/>
      <dgm:t>
        <a:bodyPr/>
        <a:lstStyle/>
        <a:p>
          <a:r>
            <a:rPr lang="ru-RU" sz="1700" b="1" dirty="0" err="1" smtClean="0"/>
            <a:t>Переадре-сование</a:t>
          </a:r>
          <a:endParaRPr lang="ru-RU" sz="1700" b="1" dirty="0"/>
        </a:p>
      </dgm:t>
    </dgm:pt>
    <dgm:pt modelId="{9DC33BB2-E823-47EC-86D1-E5596CFBB689}" type="parTrans" cxnId="{F89C2F5B-0400-452A-B93B-97BCDC392233}">
      <dgm:prSet/>
      <dgm:spPr/>
      <dgm:t>
        <a:bodyPr/>
        <a:lstStyle/>
        <a:p>
          <a:endParaRPr lang="ru-RU" b="1"/>
        </a:p>
      </dgm:t>
    </dgm:pt>
    <dgm:pt modelId="{7B2075BA-AEE3-4358-B9A0-929693E8992E}" type="sibTrans" cxnId="{F89C2F5B-0400-452A-B93B-97BCDC392233}">
      <dgm:prSet/>
      <dgm:spPr/>
      <dgm:t>
        <a:bodyPr/>
        <a:lstStyle/>
        <a:p>
          <a:endParaRPr lang="ru-RU" b="1"/>
        </a:p>
      </dgm:t>
    </dgm:pt>
    <dgm:pt modelId="{3A1FF3C3-F46F-4463-BF36-ABFD0D76F0B1}" type="pres">
      <dgm:prSet presAssocID="{0E51A4FB-DBE0-4155-8F10-A8A54DCD777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718A4B3-96C6-44C5-8572-3E5F26330962}" type="pres">
      <dgm:prSet presAssocID="{FEA169EB-1157-4745-99E6-A77720257C50}" presName="hierRoot1" presStyleCnt="0">
        <dgm:presLayoutVars>
          <dgm:hierBranch val="init"/>
        </dgm:presLayoutVars>
      </dgm:prSet>
      <dgm:spPr/>
    </dgm:pt>
    <dgm:pt modelId="{47D22246-D551-4687-8C17-3B343D6ABC8A}" type="pres">
      <dgm:prSet presAssocID="{FEA169EB-1157-4745-99E6-A77720257C50}" presName="rootComposite1" presStyleCnt="0"/>
      <dgm:spPr/>
    </dgm:pt>
    <dgm:pt modelId="{280900A8-DE1C-4259-B1C7-2CB3FA907D60}" type="pres">
      <dgm:prSet presAssocID="{FEA169EB-1157-4745-99E6-A77720257C50}" presName="rootText1" presStyleLbl="node0" presStyleIdx="0" presStyleCnt="1" custScaleX="765508" custScaleY="147150" custLinFactNeighborX="0" custLinFactNeighborY="-568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074234-7035-4A2F-AB84-EF94EC594B5C}" type="pres">
      <dgm:prSet presAssocID="{FEA169EB-1157-4745-99E6-A77720257C5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16ECF7D-6741-4875-8B6B-563E95F782DA}" type="pres">
      <dgm:prSet presAssocID="{FEA169EB-1157-4745-99E6-A77720257C50}" presName="hierChild2" presStyleCnt="0"/>
      <dgm:spPr/>
    </dgm:pt>
    <dgm:pt modelId="{D48C37B3-BBBE-45F9-9312-3147C7F823DB}" type="pres">
      <dgm:prSet presAssocID="{98F3FDBF-9508-4054-824E-8FC3BEF2B837}" presName="Name37" presStyleLbl="parChTrans1D2" presStyleIdx="0" presStyleCnt="6"/>
      <dgm:spPr/>
      <dgm:t>
        <a:bodyPr/>
        <a:lstStyle/>
        <a:p>
          <a:endParaRPr lang="ru-RU"/>
        </a:p>
      </dgm:t>
    </dgm:pt>
    <dgm:pt modelId="{36F8D2D7-C97F-401E-9083-2D42A27B8FAF}" type="pres">
      <dgm:prSet presAssocID="{275C7CA5-8313-4738-AB32-13012E69BE1C}" presName="hierRoot2" presStyleCnt="0">
        <dgm:presLayoutVars>
          <dgm:hierBranch val="init"/>
        </dgm:presLayoutVars>
      </dgm:prSet>
      <dgm:spPr/>
    </dgm:pt>
    <dgm:pt modelId="{7760BB82-22AD-4A42-9EE8-B12E37B403C3}" type="pres">
      <dgm:prSet presAssocID="{275C7CA5-8313-4738-AB32-13012E69BE1C}" presName="rootComposite" presStyleCnt="0"/>
      <dgm:spPr/>
    </dgm:pt>
    <dgm:pt modelId="{632038CA-A494-499C-A237-1B0F3B9644F4}" type="pres">
      <dgm:prSet presAssocID="{275C7CA5-8313-4738-AB32-13012E69BE1C}" presName="rootText" presStyleLbl="node2" presStyleIdx="0" presStyleCnt="6" custScaleX="113530" custScaleY="2383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CCBF1A-55D9-4E0D-953E-F46CAEFCF44A}" type="pres">
      <dgm:prSet presAssocID="{275C7CA5-8313-4738-AB32-13012E69BE1C}" presName="rootConnector" presStyleLbl="node2" presStyleIdx="0" presStyleCnt="6"/>
      <dgm:spPr/>
      <dgm:t>
        <a:bodyPr/>
        <a:lstStyle/>
        <a:p>
          <a:endParaRPr lang="ru-RU"/>
        </a:p>
      </dgm:t>
    </dgm:pt>
    <dgm:pt modelId="{DDFA5E6F-93D6-4DC1-9795-0AE739CAC289}" type="pres">
      <dgm:prSet presAssocID="{275C7CA5-8313-4738-AB32-13012E69BE1C}" presName="hierChild4" presStyleCnt="0"/>
      <dgm:spPr/>
    </dgm:pt>
    <dgm:pt modelId="{66AFA412-1AB9-4519-855D-5E64B9D0D2A2}" type="pres">
      <dgm:prSet presAssocID="{275C7CA5-8313-4738-AB32-13012E69BE1C}" presName="hierChild5" presStyleCnt="0"/>
      <dgm:spPr/>
    </dgm:pt>
    <dgm:pt modelId="{E98367F8-6CCB-48E1-A366-7DFA12A80CF0}" type="pres">
      <dgm:prSet presAssocID="{714CB041-A2A5-4339-8CA8-CAD6F6E57798}" presName="Name37" presStyleLbl="parChTrans1D2" presStyleIdx="1" presStyleCnt="6"/>
      <dgm:spPr/>
      <dgm:t>
        <a:bodyPr/>
        <a:lstStyle/>
        <a:p>
          <a:endParaRPr lang="ru-RU"/>
        </a:p>
      </dgm:t>
    </dgm:pt>
    <dgm:pt modelId="{626AB2D6-D65C-465D-89A6-779E8D18F91F}" type="pres">
      <dgm:prSet presAssocID="{DB6D8F45-B201-415B-9087-76650BFBEE96}" presName="hierRoot2" presStyleCnt="0">
        <dgm:presLayoutVars>
          <dgm:hierBranch val="init"/>
        </dgm:presLayoutVars>
      </dgm:prSet>
      <dgm:spPr/>
    </dgm:pt>
    <dgm:pt modelId="{3F9C32CA-A9EB-48D4-81C2-316C8E97F58D}" type="pres">
      <dgm:prSet presAssocID="{DB6D8F45-B201-415B-9087-76650BFBEE96}" presName="rootComposite" presStyleCnt="0"/>
      <dgm:spPr/>
    </dgm:pt>
    <dgm:pt modelId="{27C3761C-6C7E-4CF6-8D7B-0F4EA9508D02}" type="pres">
      <dgm:prSet presAssocID="{DB6D8F45-B201-415B-9087-76650BFBEE96}" presName="rootText" presStyleLbl="node2" presStyleIdx="1" presStyleCnt="6" custScaleX="144139" custScaleY="2383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C756A2-D2FD-4CCD-860E-5D6B05B16FD9}" type="pres">
      <dgm:prSet presAssocID="{DB6D8F45-B201-415B-9087-76650BFBEE96}" presName="rootConnector" presStyleLbl="node2" presStyleIdx="1" presStyleCnt="6"/>
      <dgm:spPr/>
      <dgm:t>
        <a:bodyPr/>
        <a:lstStyle/>
        <a:p>
          <a:endParaRPr lang="ru-RU"/>
        </a:p>
      </dgm:t>
    </dgm:pt>
    <dgm:pt modelId="{332803B7-8258-42ED-8512-343F8704DDAF}" type="pres">
      <dgm:prSet presAssocID="{DB6D8F45-B201-415B-9087-76650BFBEE96}" presName="hierChild4" presStyleCnt="0"/>
      <dgm:spPr/>
    </dgm:pt>
    <dgm:pt modelId="{EF384DF6-596F-422B-9F16-743E7E872D45}" type="pres">
      <dgm:prSet presAssocID="{DB6D8F45-B201-415B-9087-76650BFBEE96}" presName="hierChild5" presStyleCnt="0"/>
      <dgm:spPr/>
    </dgm:pt>
    <dgm:pt modelId="{E98C666E-F30B-435A-B717-E7CF3FD94767}" type="pres">
      <dgm:prSet presAssocID="{CAA934A6-8B7C-4B6D-BA9C-14AF715BD148}" presName="Name37" presStyleLbl="parChTrans1D2" presStyleIdx="2" presStyleCnt="6"/>
      <dgm:spPr/>
      <dgm:t>
        <a:bodyPr/>
        <a:lstStyle/>
        <a:p>
          <a:endParaRPr lang="ru-RU"/>
        </a:p>
      </dgm:t>
    </dgm:pt>
    <dgm:pt modelId="{7B2360EC-96A4-4099-A408-ED3070033298}" type="pres">
      <dgm:prSet presAssocID="{D816B3A2-3140-4C86-BC8F-1C8459E40566}" presName="hierRoot2" presStyleCnt="0">
        <dgm:presLayoutVars>
          <dgm:hierBranch val="init"/>
        </dgm:presLayoutVars>
      </dgm:prSet>
      <dgm:spPr/>
    </dgm:pt>
    <dgm:pt modelId="{87A2B226-7BB1-4AAA-B7E2-677BC6AB60FD}" type="pres">
      <dgm:prSet presAssocID="{D816B3A2-3140-4C86-BC8F-1C8459E40566}" presName="rootComposite" presStyleCnt="0"/>
      <dgm:spPr/>
    </dgm:pt>
    <dgm:pt modelId="{CB353693-B885-4EEC-8191-BEB38C3174B5}" type="pres">
      <dgm:prSet presAssocID="{D816B3A2-3140-4C86-BC8F-1C8459E40566}" presName="rootText" presStyleLbl="node2" presStyleIdx="2" presStyleCnt="6" custScaleX="143745" custScaleY="238328" custLinFactNeighborX="4439" custLinFactNeighborY="14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4D7AD6-36AD-4F40-B84F-952570FC9AD4}" type="pres">
      <dgm:prSet presAssocID="{D816B3A2-3140-4C86-BC8F-1C8459E40566}" presName="rootConnector" presStyleLbl="node2" presStyleIdx="2" presStyleCnt="6"/>
      <dgm:spPr/>
      <dgm:t>
        <a:bodyPr/>
        <a:lstStyle/>
        <a:p>
          <a:endParaRPr lang="ru-RU"/>
        </a:p>
      </dgm:t>
    </dgm:pt>
    <dgm:pt modelId="{9E7F7DC3-D4FF-44BA-B352-967B305D7D04}" type="pres">
      <dgm:prSet presAssocID="{D816B3A2-3140-4C86-BC8F-1C8459E40566}" presName="hierChild4" presStyleCnt="0"/>
      <dgm:spPr/>
    </dgm:pt>
    <dgm:pt modelId="{4BAA51EC-C5C1-45CD-B5AC-E47AB17B7062}" type="pres">
      <dgm:prSet presAssocID="{D816B3A2-3140-4C86-BC8F-1C8459E40566}" presName="hierChild5" presStyleCnt="0"/>
      <dgm:spPr/>
    </dgm:pt>
    <dgm:pt modelId="{A31A012B-0DF6-4529-A207-4B90685CDC9E}" type="pres">
      <dgm:prSet presAssocID="{AA32F8E0-7436-4891-ABF3-8A0E37E05299}" presName="Name37" presStyleLbl="parChTrans1D2" presStyleIdx="3" presStyleCnt="6"/>
      <dgm:spPr/>
      <dgm:t>
        <a:bodyPr/>
        <a:lstStyle/>
        <a:p>
          <a:endParaRPr lang="ru-RU"/>
        </a:p>
      </dgm:t>
    </dgm:pt>
    <dgm:pt modelId="{EA7580A2-4B60-44F8-A275-05FABB024B82}" type="pres">
      <dgm:prSet presAssocID="{811D4233-F95B-493C-8812-16B7CDAC9A79}" presName="hierRoot2" presStyleCnt="0">
        <dgm:presLayoutVars>
          <dgm:hierBranch val="init"/>
        </dgm:presLayoutVars>
      </dgm:prSet>
      <dgm:spPr/>
    </dgm:pt>
    <dgm:pt modelId="{AE2C39D9-A99A-4A2B-A097-3E4D26BA6145}" type="pres">
      <dgm:prSet presAssocID="{811D4233-F95B-493C-8812-16B7CDAC9A79}" presName="rootComposite" presStyleCnt="0"/>
      <dgm:spPr/>
    </dgm:pt>
    <dgm:pt modelId="{56B0A614-4252-40C6-933B-EC892A3D40B6}" type="pres">
      <dgm:prSet presAssocID="{811D4233-F95B-493C-8812-16B7CDAC9A79}" presName="rootText" presStyleLbl="node2" presStyleIdx="3" presStyleCnt="6" custScaleX="127529" custScaleY="2383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18B198-129F-4497-A1DE-03C44D37CEDD}" type="pres">
      <dgm:prSet presAssocID="{811D4233-F95B-493C-8812-16B7CDAC9A79}" presName="rootConnector" presStyleLbl="node2" presStyleIdx="3" presStyleCnt="6"/>
      <dgm:spPr/>
      <dgm:t>
        <a:bodyPr/>
        <a:lstStyle/>
        <a:p>
          <a:endParaRPr lang="ru-RU"/>
        </a:p>
      </dgm:t>
    </dgm:pt>
    <dgm:pt modelId="{7CA5358B-5F21-4BBF-8F4F-19E2E5D6D1B0}" type="pres">
      <dgm:prSet presAssocID="{811D4233-F95B-493C-8812-16B7CDAC9A79}" presName="hierChild4" presStyleCnt="0"/>
      <dgm:spPr/>
    </dgm:pt>
    <dgm:pt modelId="{682958A2-75EC-4FCD-8BEC-67134A16A8CD}" type="pres">
      <dgm:prSet presAssocID="{811D4233-F95B-493C-8812-16B7CDAC9A79}" presName="hierChild5" presStyleCnt="0"/>
      <dgm:spPr/>
    </dgm:pt>
    <dgm:pt modelId="{2F4A36D7-AF17-4050-8EA2-0457F9275FE4}" type="pres">
      <dgm:prSet presAssocID="{C3D0211F-29BD-423B-9431-050B0FD62C6A}" presName="Name37" presStyleLbl="parChTrans1D2" presStyleIdx="4" presStyleCnt="6"/>
      <dgm:spPr/>
      <dgm:t>
        <a:bodyPr/>
        <a:lstStyle/>
        <a:p>
          <a:endParaRPr lang="ru-RU"/>
        </a:p>
      </dgm:t>
    </dgm:pt>
    <dgm:pt modelId="{3E2EEDB6-61EB-43A0-B71D-524548C9D906}" type="pres">
      <dgm:prSet presAssocID="{43AE176F-6C76-42BE-A1AA-8005CC8CA578}" presName="hierRoot2" presStyleCnt="0">
        <dgm:presLayoutVars>
          <dgm:hierBranch val="init"/>
        </dgm:presLayoutVars>
      </dgm:prSet>
      <dgm:spPr/>
    </dgm:pt>
    <dgm:pt modelId="{DB745B49-1567-4041-855A-C4896FC0B595}" type="pres">
      <dgm:prSet presAssocID="{43AE176F-6C76-42BE-A1AA-8005CC8CA578}" presName="rootComposite" presStyleCnt="0"/>
      <dgm:spPr/>
    </dgm:pt>
    <dgm:pt modelId="{E1332C1F-B591-490E-A600-48A1099EA64F}" type="pres">
      <dgm:prSet presAssocID="{43AE176F-6C76-42BE-A1AA-8005CC8CA578}" presName="rootText" presStyleLbl="node2" presStyleIdx="4" presStyleCnt="6" custScaleX="127529" custScaleY="2383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C51AE7-F48A-4E2C-9899-B52DCF5DE48E}" type="pres">
      <dgm:prSet presAssocID="{43AE176F-6C76-42BE-A1AA-8005CC8CA578}" presName="rootConnector" presStyleLbl="node2" presStyleIdx="4" presStyleCnt="6"/>
      <dgm:spPr/>
      <dgm:t>
        <a:bodyPr/>
        <a:lstStyle/>
        <a:p>
          <a:endParaRPr lang="ru-RU"/>
        </a:p>
      </dgm:t>
    </dgm:pt>
    <dgm:pt modelId="{969B337F-6D32-424E-9C83-061BB9EFDA6C}" type="pres">
      <dgm:prSet presAssocID="{43AE176F-6C76-42BE-A1AA-8005CC8CA578}" presName="hierChild4" presStyleCnt="0"/>
      <dgm:spPr/>
    </dgm:pt>
    <dgm:pt modelId="{0F72CD39-C2CC-48AC-B0F9-6732923D0F13}" type="pres">
      <dgm:prSet presAssocID="{43AE176F-6C76-42BE-A1AA-8005CC8CA578}" presName="hierChild5" presStyleCnt="0"/>
      <dgm:spPr/>
    </dgm:pt>
    <dgm:pt modelId="{5E96BBA2-DA0B-46CA-A6A1-13E53DF0E190}" type="pres">
      <dgm:prSet presAssocID="{9DC33BB2-E823-47EC-86D1-E5596CFBB689}" presName="Name37" presStyleLbl="parChTrans1D2" presStyleIdx="5" presStyleCnt="6"/>
      <dgm:spPr/>
      <dgm:t>
        <a:bodyPr/>
        <a:lstStyle/>
        <a:p>
          <a:endParaRPr lang="ru-RU"/>
        </a:p>
      </dgm:t>
    </dgm:pt>
    <dgm:pt modelId="{E23AF34C-2C5C-40E6-ADE3-D626BFF9CB44}" type="pres">
      <dgm:prSet presAssocID="{A398B345-BB81-45AC-8807-3FC5B14A4F6A}" presName="hierRoot2" presStyleCnt="0">
        <dgm:presLayoutVars>
          <dgm:hierBranch val="init"/>
        </dgm:presLayoutVars>
      </dgm:prSet>
      <dgm:spPr/>
    </dgm:pt>
    <dgm:pt modelId="{954F8A93-41EB-421B-9296-F3F81398F260}" type="pres">
      <dgm:prSet presAssocID="{A398B345-BB81-45AC-8807-3FC5B14A4F6A}" presName="rootComposite" presStyleCnt="0"/>
      <dgm:spPr/>
    </dgm:pt>
    <dgm:pt modelId="{7D21FBEC-8677-47DB-A475-A7FA528DC66E}" type="pres">
      <dgm:prSet presAssocID="{A398B345-BB81-45AC-8807-3FC5B14A4F6A}" presName="rootText" presStyleLbl="node2" presStyleIdx="5" presStyleCnt="6" custScaleX="127529" custScaleY="2383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2F8B6D-DCE9-474D-ABE3-F5573B7870FC}" type="pres">
      <dgm:prSet presAssocID="{A398B345-BB81-45AC-8807-3FC5B14A4F6A}" presName="rootConnector" presStyleLbl="node2" presStyleIdx="5" presStyleCnt="6"/>
      <dgm:spPr/>
      <dgm:t>
        <a:bodyPr/>
        <a:lstStyle/>
        <a:p>
          <a:endParaRPr lang="ru-RU"/>
        </a:p>
      </dgm:t>
    </dgm:pt>
    <dgm:pt modelId="{71DEA719-5854-4BCA-AEF0-8505F0D0190B}" type="pres">
      <dgm:prSet presAssocID="{A398B345-BB81-45AC-8807-3FC5B14A4F6A}" presName="hierChild4" presStyleCnt="0"/>
      <dgm:spPr/>
    </dgm:pt>
    <dgm:pt modelId="{869BF99A-B918-4D74-BE9C-82EDEBAC5125}" type="pres">
      <dgm:prSet presAssocID="{A398B345-BB81-45AC-8807-3FC5B14A4F6A}" presName="hierChild5" presStyleCnt="0"/>
      <dgm:spPr/>
    </dgm:pt>
    <dgm:pt modelId="{64EB8ADD-A053-451F-9A21-9197C7B475F6}" type="pres">
      <dgm:prSet presAssocID="{FEA169EB-1157-4745-99E6-A77720257C50}" presName="hierChild3" presStyleCnt="0"/>
      <dgm:spPr/>
    </dgm:pt>
  </dgm:ptLst>
  <dgm:cxnLst>
    <dgm:cxn modelId="{36163AA7-0F5E-41E9-8D82-7147269C230B}" type="presOf" srcId="{D816B3A2-3140-4C86-BC8F-1C8459E40566}" destId="{CB353693-B885-4EEC-8191-BEB38C3174B5}" srcOrd="0" destOrd="0" presId="urn:microsoft.com/office/officeart/2005/8/layout/orgChart1"/>
    <dgm:cxn modelId="{06D30CF1-EADA-46E3-B2DD-225885C6FCB4}" type="presOf" srcId="{D816B3A2-3140-4C86-BC8F-1C8459E40566}" destId="{3E4D7AD6-36AD-4F40-B84F-952570FC9AD4}" srcOrd="1" destOrd="0" presId="urn:microsoft.com/office/officeart/2005/8/layout/orgChart1"/>
    <dgm:cxn modelId="{35599A3A-1959-4B73-865F-5E3605DB0BC1}" type="presOf" srcId="{A398B345-BB81-45AC-8807-3FC5B14A4F6A}" destId="{992F8B6D-DCE9-474D-ABE3-F5573B7870FC}" srcOrd="1" destOrd="0" presId="urn:microsoft.com/office/officeart/2005/8/layout/orgChart1"/>
    <dgm:cxn modelId="{ABDB7616-133E-40C6-B13C-A3DE653D0581}" type="presOf" srcId="{811D4233-F95B-493C-8812-16B7CDAC9A79}" destId="{56B0A614-4252-40C6-933B-EC892A3D40B6}" srcOrd="0" destOrd="0" presId="urn:microsoft.com/office/officeart/2005/8/layout/orgChart1"/>
    <dgm:cxn modelId="{A37565F3-C49A-4E98-BF1A-345BB8A3E244}" srcId="{FEA169EB-1157-4745-99E6-A77720257C50}" destId="{811D4233-F95B-493C-8812-16B7CDAC9A79}" srcOrd="3" destOrd="0" parTransId="{AA32F8E0-7436-4891-ABF3-8A0E37E05299}" sibTransId="{598710FA-0CE8-451E-9071-C37D40E1126B}"/>
    <dgm:cxn modelId="{082CDD1C-99C4-4760-A9C8-2E5BD7E7173D}" type="presOf" srcId="{DB6D8F45-B201-415B-9087-76650BFBEE96}" destId="{E9C756A2-D2FD-4CCD-860E-5D6B05B16FD9}" srcOrd="1" destOrd="0" presId="urn:microsoft.com/office/officeart/2005/8/layout/orgChart1"/>
    <dgm:cxn modelId="{F878BE08-BAD3-450F-95E0-9103D5316B1E}" srcId="{FEA169EB-1157-4745-99E6-A77720257C50}" destId="{275C7CA5-8313-4738-AB32-13012E69BE1C}" srcOrd="0" destOrd="0" parTransId="{98F3FDBF-9508-4054-824E-8FC3BEF2B837}" sibTransId="{C3CFC0E3-348D-40D1-956F-678C15CEBD33}"/>
    <dgm:cxn modelId="{B88205CA-4C47-41D9-8728-8A742DA1BD48}" type="presOf" srcId="{CAA934A6-8B7C-4B6D-BA9C-14AF715BD148}" destId="{E98C666E-F30B-435A-B717-E7CF3FD94767}" srcOrd="0" destOrd="0" presId="urn:microsoft.com/office/officeart/2005/8/layout/orgChart1"/>
    <dgm:cxn modelId="{980CBA32-85C7-4E08-89BC-90BAC33331E2}" type="presOf" srcId="{275C7CA5-8313-4738-AB32-13012E69BE1C}" destId="{632038CA-A494-499C-A237-1B0F3B9644F4}" srcOrd="0" destOrd="0" presId="urn:microsoft.com/office/officeart/2005/8/layout/orgChart1"/>
    <dgm:cxn modelId="{B662D74F-A56D-4DEC-BF45-EE59AAABC19E}" type="presOf" srcId="{714CB041-A2A5-4339-8CA8-CAD6F6E57798}" destId="{E98367F8-6CCB-48E1-A366-7DFA12A80CF0}" srcOrd="0" destOrd="0" presId="urn:microsoft.com/office/officeart/2005/8/layout/orgChart1"/>
    <dgm:cxn modelId="{9E49889F-E074-47D3-ADA9-B99B72BD7CCA}" type="presOf" srcId="{43AE176F-6C76-42BE-A1AA-8005CC8CA578}" destId="{96C51AE7-F48A-4E2C-9899-B52DCF5DE48E}" srcOrd="1" destOrd="0" presId="urn:microsoft.com/office/officeart/2005/8/layout/orgChart1"/>
    <dgm:cxn modelId="{3AA333C5-BBCE-40AA-BFD8-DB7C0E36CC9D}" type="presOf" srcId="{DB6D8F45-B201-415B-9087-76650BFBEE96}" destId="{27C3761C-6C7E-4CF6-8D7B-0F4EA9508D02}" srcOrd="0" destOrd="0" presId="urn:microsoft.com/office/officeart/2005/8/layout/orgChart1"/>
    <dgm:cxn modelId="{42191E7C-E3A5-4C56-9118-EC7ACC24C581}" type="presOf" srcId="{A398B345-BB81-45AC-8807-3FC5B14A4F6A}" destId="{7D21FBEC-8677-47DB-A475-A7FA528DC66E}" srcOrd="0" destOrd="0" presId="urn:microsoft.com/office/officeart/2005/8/layout/orgChart1"/>
    <dgm:cxn modelId="{F89C2F5B-0400-452A-B93B-97BCDC392233}" srcId="{FEA169EB-1157-4745-99E6-A77720257C50}" destId="{A398B345-BB81-45AC-8807-3FC5B14A4F6A}" srcOrd="5" destOrd="0" parTransId="{9DC33BB2-E823-47EC-86D1-E5596CFBB689}" sibTransId="{7B2075BA-AEE3-4358-B9A0-929693E8992E}"/>
    <dgm:cxn modelId="{00252F9E-C9E4-4140-9AAA-F17C993BE730}" srcId="{FEA169EB-1157-4745-99E6-A77720257C50}" destId="{43AE176F-6C76-42BE-A1AA-8005CC8CA578}" srcOrd="4" destOrd="0" parTransId="{C3D0211F-29BD-423B-9431-050B0FD62C6A}" sibTransId="{86E076D0-CCA1-42FF-88EF-698A351EC0F1}"/>
    <dgm:cxn modelId="{485F69DC-226B-4CD6-B1D0-0094AAEF691C}" type="presOf" srcId="{275C7CA5-8313-4738-AB32-13012E69BE1C}" destId="{6ECCBF1A-55D9-4E0D-953E-F46CAEFCF44A}" srcOrd="1" destOrd="0" presId="urn:microsoft.com/office/officeart/2005/8/layout/orgChart1"/>
    <dgm:cxn modelId="{2E9BB459-80F5-4AC0-97E9-4BB489F32DC1}" srcId="{FEA169EB-1157-4745-99E6-A77720257C50}" destId="{DB6D8F45-B201-415B-9087-76650BFBEE96}" srcOrd="1" destOrd="0" parTransId="{714CB041-A2A5-4339-8CA8-CAD6F6E57798}" sibTransId="{F67E6B56-7911-447F-9E99-333631CF553A}"/>
    <dgm:cxn modelId="{3754B196-4DD9-48ED-AB8A-6C9A73B511D7}" type="presOf" srcId="{811D4233-F95B-493C-8812-16B7CDAC9A79}" destId="{B018B198-129F-4497-A1DE-03C44D37CEDD}" srcOrd="1" destOrd="0" presId="urn:microsoft.com/office/officeart/2005/8/layout/orgChart1"/>
    <dgm:cxn modelId="{D1C554FD-9796-449E-A4A4-C04CB5AD1012}" type="presOf" srcId="{FEA169EB-1157-4745-99E6-A77720257C50}" destId="{280900A8-DE1C-4259-B1C7-2CB3FA907D60}" srcOrd="0" destOrd="0" presId="urn:microsoft.com/office/officeart/2005/8/layout/orgChart1"/>
    <dgm:cxn modelId="{46524710-DECA-4881-AA60-264B2FDE6D06}" srcId="{0E51A4FB-DBE0-4155-8F10-A8A54DCD777D}" destId="{FEA169EB-1157-4745-99E6-A77720257C50}" srcOrd="0" destOrd="0" parTransId="{45A403BA-B233-4BE4-B539-503DF673EEA2}" sibTransId="{C500482B-B3D8-4199-AD49-D2CF80269F98}"/>
    <dgm:cxn modelId="{1CD7D22F-9E9D-4C28-A8BF-DB53CDD3F78D}" type="presOf" srcId="{C3D0211F-29BD-423B-9431-050B0FD62C6A}" destId="{2F4A36D7-AF17-4050-8EA2-0457F9275FE4}" srcOrd="0" destOrd="0" presId="urn:microsoft.com/office/officeart/2005/8/layout/orgChart1"/>
    <dgm:cxn modelId="{F47ACC6C-9F51-41E5-9708-853935BC3DCF}" type="presOf" srcId="{FEA169EB-1157-4745-99E6-A77720257C50}" destId="{7A074234-7035-4A2F-AB84-EF94EC594B5C}" srcOrd="1" destOrd="0" presId="urn:microsoft.com/office/officeart/2005/8/layout/orgChart1"/>
    <dgm:cxn modelId="{C8EE02F7-C64F-47DD-9F49-38E97C658B1F}" type="presOf" srcId="{43AE176F-6C76-42BE-A1AA-8005CC8CA578}" destId="{E1332C1F-B591-490E-A600-48A1099EA64F}" srcOrd="0" destOrd="0" presId="urn:microsoft.com/office/officeart/2005/8/layout/orgChart1"/>
    <dgm:cxn modelId="{EFBF7200-4114-4963-B186-50AC7BE43543}" srcId="{FEA169EB-1157-4745-99E6-A77720257C50}" destId="{D816B3A2-3140-4C86-BC8F-1C8459E40566}" srcOrd="2" destOrd="0" parTransId="{CAA934A6-8B7C-4B6D-BA9C-14AF715BD148}" sibTransId="{25BEF02D-D177-4577-9B7A-ED14CB59F07C}"/>
    <dgm:cxn modelId="{B9A27BDC-F8F9-4969-B64C-A3926DBA3FDA}" type="presOf" srcId="{AA32F8E0-7436-4891-ABF3-8A0E37E05299}" destId="{A31A012B-0DF6-4529-A207-4B90685CDC9E}" srcOrd="0" destOrd="0" presId="urn:microsoft.com/office/officeart/2005/8/layout/orgChart1"/>
    <dgm:cxn modelId="{04308DB9-DF7E-40D8-B37D-62E46A8D8B84}" type="presOf" srcId="{0E51A4FB-DBE0-4155-8F10-A8A54DCD777D}" destId="{3A1FF3C3-F46F-4463-BF36-ABFD0D76F0B1}" srcOrd="0" destOrd="0" presId="urn:microsoft.com/office/officeart/2005/8/layout/orgChart1"/>
    <dgm:cxn modelId="{AE49E95B-6D7A-4A3D-B700-1E954CB73BF8}" type="presOf" srcId="{9DC33BB2-E823-47EC-86D1-E5596CFBB689}" destId="{5E96BBA2-DA0B-46CA-A6A1-13E53DF0E190}" srcOrd="0" destOrd="0" presId="urn:microsoft.com/office/officeart/2005/8/layout/orgChart1"/>
    <dgm:cxn modelId="{9F8257FC-23A4-4342-AA43-AE0616080787}" type="presOf" srcId="{98F3FDBF-9508-4054-824E-8FC3BEF2B837}" destId="{D48C37B3-BBBE-45F9-9312-3147C7F823DB}" srcOrd="0" destOrd="0" presId="urn:microsoft.com/office/officeart/2005/8/layout/orgChart1"/>
    <dgm:cxn modelId="{CC4F8792-24E0-44D5-9C38-D3EAA46CDDB5}" type="presParOf" srcId="{3A1FF3C3-F46F-4463-BF36-ABFD0D76F0B1}" destId="{5718A4B3-96C6-44C5-8572-3E5F26330962}" srcOrd="0" destOrd="0" presId="urn:microsoft.com/office/officeart/2005/8/layout/orgChart1"/>
    <dgm:cxn modelId="{02BF4EBD-5CB8-4D4F-920F-5DA254E24756}" type="presParOf" srcId="{5718A4B3-96C6-44C5-8572-3E5F26330962}" destId="{47D22246-D551-4687-8C17-3B343D6ABC8A}" srcOrd="0" destOrd="0" presId="urn:microsoft.com/office/officeart/2005/8/layout/orgChart1"/>
    <dgm:cxn modelId="{DE5D084F-209D-4124-9569-ADB692565335}" type="presParOf" srcId="{47D22246-D551-4687-8C17-3B343D6ABC8A}" destId="{280900A8-DE1C-4259-B1C7-2CB3FA907D60}" srcOrd="0" destOrd="0" presId="urn:microsoft.com/office/officeart/2005/8/layout/orgChart1"/>
    <dgm:cxn modelId="{9BD19881-F84A-401D-B7DE-A9DDAF616C38}" type="presParOf" srcId="{47D22246-D551-4687-8C17-3B343D6ABC8A}" destId="{7A074234-7035-4A2F-AB84-EF94EC594B5C}" srcOrd="1" destOrd="0" presId="urn:microsoft.com/office/officeart/2005/8/layout/orgChart1"/>
    <dgm:cxn modelId="{6A5EB81A-F96D-42E4-8FC7-71E5D5B96426}" type="presParOf" srcId="{5718A4B3-96C6-44C5-8572-3E5F26330962}" destId="{E16ECF7D-6741-4875-8B6B-563E95F782DA}" srcOrd="1" destOrd="0" presId="urn:microsoft.com/office/officeart/2005/8/layout/orgChart1"/>
    <dgm:cxn modelId="{DA311AD4-D908-4C3E-9165-64E2A4D46B8B}" type="presParOf" srcId="{E16ECF7D-6741-4875-8B6B-563E95F782DA}" destId="{D48C37B3-BBBE-45F9-9312-3147C7F823DB}" srcOrd="0" destOrd="0" presId="urn:microsoft.com/office/officeart/2005/8/layout/orgChart1"/>
    <dgm:cxn modelId="{6C4E3E7D-01A6-4B3D-BC8E-3DC6F5D195C9}" type="presParOf" srcId="{E16ECF7D-6741-4875-8B6B-563E95F782DA}" destId="{36F8D2D7-C97F-401E-9083-2D42A27B8FAF}" srcOrd="1" destOrd="0" presId="urn:microsoft.com/office/officeart/2005/8/layout/orgChart1"/>
    <dgm:cxn modelId="{0C3EE081-945B-4B34-97FF-5AFA61E90488}" type="presParOf" srcId="{36F8D2D7-C97F-401E-9083-2D42A27B8FAF}" destId="{7760BB82-22AD-4A42-9EE8-B12E37B403C3}" srcOrd="0" destOrd="0" presId="urn:microsoft.com/office/officeart/2005/8/layout/orgChart1"/>
    <dgm:cxn modelId="{8B16A82E-F6A5-4946-B8ED-CF08C34E4049}" type="presParOf" srcId="{7760BB82-22AD-4A42-9EE8-B12E37B403C3}" destId="{632038CA-A494-499C-A237-1B0F3B9644F4}" srcOrd="0" destOrd="0" presId="urn:microsoft.com/office/officeart/2005/8/layout/orgChart1"/>
    <dgm:cxn modelId="{37E46688-A5E6-42A6-B990-FDA04153E636}" type="presParOf" srcId="{7760BB82-22AD-4A42-9EE8-B12E37B403C3}" destId="{6ECCBF1A-55D9-4E0D-953E-F46CAEFCF44A}" srcOrd="1" destOrd="0" presId="urn:microsoft.com/office/officeart/2005/8/layout/orgChart1"/>
    <dgm:cxn modelId="{116FA2AE-BF81-4DAF-AA0B-E6E59FB40729}" type="presParOf" srcId="{36F8D2D7-C97F-401E-9083-2D42A27B8FAF}" destId="{DDFA5E6F-93D6-4DC1-9795-0AE739CAC289}" srcOrd="1" destOrd="0" presId="urn:microsoft.com/office/officeart/2005/8/layout/orgChart1"/>
    <dgm:cxn modelId="{4E52670F-423F-4CBA-A576-73E7EE4B688C}" type="presParOf" srcId="{36F8D2D7-C97F-401E-9083-2D42A27B8FAF}" destId="{66AFA412-1AB9-4519-855D-5E64B9D0D2A2}" srcOrd="2" destOrd="0" presId="urn:microsoft.com/office/officeart/2005/8/layout/orgChart1"/>
    <dgm:cxn modelId="{9A82DA04-F054-4896-9885-3A9087CEC92E}" type="presParOf" srcId="{E16ECF7D-6741-4875-8B6B-563E95F782DA}" destId="{E98367F8-6CCB-48E1-A366-7DFA12A80CF0}" srcOrd="2" destOrd="0" presId="urn:microsoft.com/office/officeart/2005/8/layout/orgChart1"/>
    <dgm:cxn modelId="{B53E0A46-65F9-40E3-9D8F-FD4B0B824A57}" type="presParOf" srcId="{E16ECF7D-6741-4875-8B6B-563E95F782DA}" destId="{626AB2D6-D65C-465D-89A6-779E8D18F91F}" srcOrd="3" destOrd="0" presId="urn:microsoft.com/office/officeart/2005/8/layout/orgChart1"/>
    <dgm:cxn modelId="{9BE2EEAC-49E3-484B-94F5-B9F5F8308A94}" type="presParOf" srcId="{626AB2D6-D65C-465D-89A6-779E8D18F91F}" destId="{3F9C32CA-A9EB-48D4-81C2-316C8E97F58D}" srcOrd="0" destOrd="0" presId="urn:microsoft.com/office/officeart/2005/8/layout/orgChart1"/>
    <dgm:cxn modelId="{1E3FDE12-7560-46CC-9C16-E7DED18728A9}" type="presParOf" srcId="{3F9C32CA-A9EB-48D4-81C2-316C8E97F58D}" destId="{27C3761C-6C7E-4CF6-8D7B-0F4EA9508D02}" srcOrd="0" destOrd="0" presId="urn:microsoft.com/office/officeart/2005/8/layout/orgChart1"/>
    <dgm:cxn modelId="{EEA3E0DD-AC48-4119-9FB3-6E7ABF4ED84E}" type="presParOf" srcId="{3F9C32CA-A9EB-48D4-81C2-316C8E97F58D}" destId="{E9C756A2-D2FD-4CCD-860E-5D6B05B16FD9}" srcOrd="1" destOrd="0" presId="urn:microsoft.com/office/officeart/2005/8/layout/orgChart1"/>
    <dgm:cxn modelId="{C733F416-2232-48D0-A9E7-A0C9DAE1AB9C}" type="presParOf" srcId="{626AB2D6-D65C-465D-89A6-779E8D18F91F}" destId="{332803B7-8258-42ED-8512-343F8704DDAF}" srcOrd="1" destOrd="0" presId="urn:microsoft.com/office/officeart/2005/8/layout/orgChart1"/>
    <dgm:cxn modelId="{E7116221-D5D7-45AA-8E0D-F755F3622BC3}" type="presParOf" srcId="{626AB2D6-D65C-465D-89A6-779E8D18F91F}" destId="{EF384DF6-596F-422B-9F16-743E7E872D45}" srcOrd="2" destOrd="0" presId="urn:microsoft.com/office/officeart/2005/8/layout/orgChart1"/>
    <dgm:cxn modelId="{83207E59-53AA-47F1-959C-B5D0D1900492}" type="presParOf" srcId="{E16ECF7D-6741-4875-8B6B-563E95F782DA}" destId="{E98C666E-F30B-435A-B717-E7CF3FD94767}" srcOrd="4" destOrd="0" presId="urn:microsoft.com/office/officeart/2005/8/layout/orgChart1"/>
    <dgm:cxn modelId="{0DC252D3-1C13-4376-82D5-FE86B5733D6E}" type="presParOf" srcId="{E16ECF7D-6741-4875-8B6B-563E95F782DA}" destId="{7B2360EC-96A4-4099-A408-ED3070033298}" srcOrd="5" destOrd="0" presId="urn:microsoft.com/office/officeart/2005/8/layout/orgChart1"/>
    <dgm:cxn modelId="{FC67328C-09C0-48F0-B30F-0DFD9D2CDCFD}" type="presParOf" srcId="{7B2360EC-96A4-4099-A408-ED3070033298}" destId="{87A2B226-7BB1-4AAA-B7E2-677BC6AB60FD}" srcOrd="0" destOrd="0" presId="urn:microsoft.com/office/officeart/2005/8/layout/orgChart1"/>
    <dgm:cxn modelId="{5359C72A-1419-45CB-9E00-0DE0B8EFEC70}" type="presParOf" srcId="{87A2B226-7BB1-4AAA-B7E2-677BC6AB60FD}" destId="{CB353693-B885-4EEC-8191-BEB38C3174B5}" srcOrd="0" destOrd="0" presId="urn:microsoft.com/office/officeart/2005/8/layout/orgChart1"/>
    <dgm:cxn modelId="{29AA799A-7CC9-41B5-8420-C8575DC6157B}" type="presParOf" srcId="{87A2B226-7BB1-4AAA-B7E2-677BC6AB60FD}" destId="{3E4D7AD6-36AD-4F40-B84F-952570FC9AD4}" srcOrd="1" destOrd="0" presId="urn:microsoft.com/office/officeart/2005/8/layout/orgChart1"/>
    <dgm:cxn modelId="{04AADD74-B6A9-4868-AF40-B37BA8B40396}" type="presParOf" srcId="{7B2360EC-96A4-4099-A408-ED3070033298}" destId="{9E7F7DC3-D4FF-44BA-B352-967B305D7D04}" srcOrd="1" destOrd="0" presId="urn:microsoft.com/office/officeart/2005/8/layout/orgChart1"/>
    <dgm:cxn modelId="{679DD915-FB16-4893-ACD3-D6D61A1DA1AC}" type="presParOf" srcId="{7B2360EC-96A4-4099-A408-ED3070033298}" destId="{4BAA51EC-C5C1-45CD-B5AC-E47AB17B7062}" srcOrd="2" destOrd="0" presId="urn:microsoft.com/office/officeart/2005/8/layout/orgChart1"/>
    <dgm:cxn modelId="{726F73F6-9A84-459C-81C0-92A64EBD9803}" type="presParOf" srcId="{E16ECF7D-6741-4875-8B6B-563E95F782DA}" destId="{A31A012B-0DF6-4529-A207-4B90685CDC9E}" srcOrd="6" destOrd="0" presId="urn:microsoft.com/office/officeart/2005/8/layout/orgChart1"/>
    <dgm:cxn modelId="{C34A0269-AC0F-4A68-A4E2-281C970CD63E}" type="presParOf" srcId="{E16ECF7D-6741-4875-8B6B-563E95F782DA}" destId="{EA7580A2-4B60-44F8-A275-05FABB024B82}" srcOrd="7" destOrd="0" presId="urn:microsoft.com/office/officeart/2005/8/layout/orgChart1"/>
    <dgm:cxn modelId="{50F4EABE-BA9F-4E7E-8F5C-78020AD8A122}" type="presParOf" srcId="{EA7580A2-4B60-44F8-A275-05FABB024B82}" destId="{AE2C39D9-A99A-4A2B-A097-3E4D26BA6145}" srcOrd="0" destOrd="0" presId="urn:microsoft.com/office/officeart/2005/8/layout/orgChart1"/>
    <dgm:cxn modelId="{5B84EB6F-AA12-4481-87A1-16CD8105A05C}" type="presParOf" srcId="{AE2C39D9-A99A-4A2B-A097-3E4D26BA6145}" destId="{56B0A614-4252-40C6-933B-EC892A3D40B6}" srcOrd="0" destOrd="0" presId="urn:microsoft.com/office/officeart/2005/8/layout/orgChart1"/>
    <dgm:cxn modelId="{57031F28-6578-4F0D-B937-523BFD91FECF}" type="presParOf" srcId="{AE2C39D9-A99A-4A2B-A097-3E4D26BA6145}" destId="{B018B198-129F-4497-A1DE-03C44D37CEDD}" srcOrd="1" destOrd="0" presId="urn:microsoft.com/office/officeart/2005/8/layout/orgChart1"/>
    <dgm:cxn modelId="{5E5DCB60-8E33-49B2-A754-65B5ABE02632}" type="presParOf" srcId="{EA7580A2-4B60-44F8-A275-05FABB024B82}" destId="{7CA5358B-5F21-4BBF-8F4F-19E2E5D6D1B0}" srcOrd="1" destOrd="0" presId="urn:microsoft.com/office/officeart/2005/8/layout/orgChart1"/>
    <dgm:cxn modelId="{47EB0E89-AF9F-4581-A338-E58FD0ADFA77}" type="presParOf" srcId="{EA7580A2-4B60-44F8-A275-05FABB024B82}" destId="{682958A2-75EC-4FCD-8BEC-67134A16A8CD}" srcOrd="2" destOrd="0" presId="urn:microsoft.com/office/officeart/2005/8/layout/orgChart1"/>
    <dgm:cxn modelId="{95689B6F-F15E-4599-A98A-21677FCD9EEC}" type="presParOf" srcId="{E16ECF7D-6741-4875-8B6B-563E95F782DA}" destId="{2F4A36D7-AF17-4050-8EA2-0457F9275FE4}" srcOrd="8" destOrd="0" presId="urn:microsoft.com/office/officeart/2005/8/layout/orgChart1"/>
    <dgm:cxn modelId="{0F5353E1-9B52-4628-80E8-54B28241A65E}" type="presParOf" srcId="{E16ECF7D-6741-4875-8B6B-563E95F782DA}" destId="{3E2EEDB6-61EB-43A0-B71D-524548C9D906}" srcOrd="9" destOrd="0" presId="urn:microsoft.com/office/officeart/2005/8/layout/orgChart1"/>
    <dgm:cxn modelId="{4CCDFA98-5F10-46D9-B463-DCF6AD25E8CD}" type="presParOf" srcId="{3E2EEDB6-61EB-43A0-B71D-524548C9D906}" destId="{DB745B49-1567-4041-855A-C4896FC0B595}" srcOrd="0" destOrd="0" presId="urn:microsoft.com/office/officeart/2005/8/layout/orgChart1"/>
    <dgm:cxn modelId="{B2ACD75C-E627-47E8-92CC-0FDB55CEA255}" type="presParOf" srcId="{DB745B49-1567-4041-855A-C4896FC0B595}" destId="{E1332C1F-B591-490E-A600-48A1099EA64F}" srcOrd="0" destOrd="0" presId="urn:microsoft.com/office/officeart/2005/8/layout/orgChart1"/>
    <dgm:cxn modelId="{3F1EC658-4A4E-4914-AF15-D85B91610193}" type="presParOf" srcId="{DB745B49-1567-4041-855A-C4896FC0B595}" destId="{96C51AE7-F48A-4E2C-9899-B52DCF5DE48E}" srcOrd="1" destOrd="0" presId="urn:microsoft.com/office/officeart/2005/8/layout/orgChart1"/>
    <dgm:cxn modelId="{0CD6B045-5908-4E9C-99A1-3A777F490BCC}" type="presParOf" srcId="{3E2EEDB6-61EB-43A0-B71D-524548C9D906}" destId="{969B337F-6D32-424E-9C83-061BB9EFDA6C}" srcOrd="1" destOrd="0" presId="urn:microsoft.com/office/officeart/2005/8/layout/orgChart1"/>
    <dgm:cxn modelId="{D3BCF40F-9F0F-4DEE-8C5C-C40D8EA8DD34}" type="presParOf" srcId="{3E2EEDB6-61EB-43A0-B71D-524548C9D906}" destId="{0F72CD39-C2CC-48AC-B0F9-6732923D0F13}" srcOrd="2" destOrd="0" presId="urn:microsoft.com/office/officeart/2005/8/layout/orgChart1"/>
    <dgm:cxn modelId="{49B8175A-B668-4459-9A5E-D382E2D4EDFA}" type="presParOf" srcId="{E16ECF7D-6741-4875-8B6B-563E95F782DA}" destId="{5E96BBA2-DA0B-46CA-A6A1-13E53DF0E190}" srcOrd="10" destOrd="0" presId="urn:microsoft.com/office/officeart/2005/8/layout/orgChart1"/>
    <dgm:cxn modelId="{B6A64646-43E6-4C38-8A82-26DBB7C347C3}" type="presParOf" srcId="{E16ECF7D-6741-4875-8B6B-563E95F782DA}" destId="{E23AF34C-2C5C-40E6-ADE3-D626BFF9CB44}" srcOrd="11" destOrd="0" presId="urn:microsoft.com/office/officeart/2005/8/layout/orgChart1"/>
    <dgm:cxn modelId="{25B789E6-DB03-4DA0-B9DD-DDB5105604C4}" type="presParOf" srcId="{E23AF34C-2C5C-40E6-ADE3-D626BFF9CB44}" destId="{954F8A93-41EB-421B-9296-F3F81398F260}" srcOrd="0" destOrd="0" presId="urn:microsoft.com/office/officeart/2005/8/layout/orgChart1"/>
    <dgm:cxn modelId="{49DDD616-20BC-4DA4-ADAE-228EB9B30E94}" type="presParOf" srcId="{954F8A93-41EB-421B-9296-F3F81398F260}" destId="{7D21FBEC-8677-47DB-A475-A7FA528DC66E}" srcOrd="0" destOrd="0" presId="urn:microsoft.com/office/officeart/2005/8/layout/orgChart1"/>
    <dgm:cxn modelId="{42F58A9E-BFD7-4DA5-989C-D98D695EBA30}" type="presParOf" srcId="{954F8A93-41EB-421B-9296-F3F81398F260}" destId="{992F8B6D-DCE9-474D-ABE3-F5573B7870FC}" srcOrd="1" destOrd="0" presId="urn:microsoft.com/office/officeart/2005/8/layout/orgChart1"/>
    <dgm:cxn modelId="{9C0BF421-256A-411D-90C8-AF53087F40DC}" type="presParOf" srcId="{E23AF34C-2C5C-40E6-ADE3-D626BFF9CB44}" destId="{71DEA719-5854-4BCA-AEF0-8505F0D0190B}" srcOrd="1" destOrd="0" presId="urn:microsoft.com/office/officeart/2005/8/layout/orgChart1"/>
    <dgm:cxn modelId="{6AD7A8FB-0E7E-408E-8688-E5D7430ACF73}" type="presParOf" srcId="{E23AF34C-2C5C-40E6-ADE3-D626BFF9CB44}" destId="{869BF99A-B918-4D74-BE9C-82EDEBAC5125}" srcOrd="2" destOrd="0" presId="urn:microsoft.com/office/officeart/2005/8/layout/orgChart1"/>
    <dgm:cxn modelId="{F2936729-33F4-461E-887F-AF402CD78AC4}" type="presParOf" srcId="{5718A4B3-96C6-44C5-8572-3E5F26330962}" destId="{64EB8ADD-A053-451F-9A21-9197C7B475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BDB781F-9A4F-4D92-9216-2A3235DAD7B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503339A-6BCB-4A4A-A936-939FE059AFE7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000" b="1" i="1" dirty="0" smtClean="0">
              <a:latin typeface="Cambria" pitchFamily="18" charset="0"/>
            </a:rPr>
            <a:t>Подсчёт предоставленных библиотекой консультаций</a:t>
          </a:r>
          <a:endParaRPr lang="ru-RU" sz="2000" b="1" dirty="0"/>
        </a:p>
      </dgm:t>
    </dgm:pt>
    <dgm:pt modelId="{BBD5A930-DC8A-41FD-8B1C-C2137D34FEA1}" type="parTrans" cxnId="{39E6A3DF-26A4-45EF-B83F-1A69B720EE53}">
      <dgm:prSet/>
      <dgm:spPr/>
      <dgm:t>
        <a:bodyPr/>
        <a:lstStyle/>
        <a:p>
          <a:endParaRPr lang="ru-RU" sz="2000" b="1"/>
        </a:p>
      </dgm:t>
    </dgm:pt>
    <dgm:pt modelId="{413067DB-DA14-488B-9969-FAF2DAEC9876}" type="sibTrans" cxnId="{39E6A3DF-26A4-45EF-B83F-1A69B720EE53}">
      <dgm:prSet/>
      <dgm:spPr/>
      <dgm:t>
        <a:bodyPr/>
        <a:lstStyle/>
        <a:p>
          <a:endParaRPr lang="ru-RU" sz="2000" b="1"/>
        </a:p>
      </dgm:t>
    </dgm:pt>
    <dgm:pt modelId="{EF1E31FC-804A-48E0-871B-85C5A2609927}">
      <dgm:prSet phldrT="[Текст]" custT="1"/>
      <dgm:spPr/>
      <dgm:t>
        <a:bodyPr/>
        <a:lstStyle/>
        <a:p>
          <a:r>
            <a:rPr lang="ru-RU" sz="1800" b="1" dirty="0" smtClean="0"/>
            <a:t>Количество библиографических консультаций</a:t>
          </a:r>
          <a:endParaRPr lang="ru-RU" sz="1600" b="1" dirty="0"/>
        </a:p>
      </dgm:t>
    </dgm:pt>
    <dgm:pt modelId="{F051836E-C717-40A1-B4B1-65EA12075BD0}" type="parTrans" cxnId="{90F5A632-1B4F-4D33-A1E7-3FDC0A8E7A8B}">
      <dgm:prSet custT="1"/>
      <dgm:spPr/>
      <dgm:t>
        <a:bodyPr/>
        <a:lstStyle/>
        <a:p>
          <a:endParaRPr lang="ru-RU" sz="2000" b="1"/>
        </a:p>
      </dgm:t>
    </dgm:pt>
    <dgm:pt modelId="{C13D7826-353E-4BC0-B293-B000FBB3B183}" type="sibTrans" cxnId="{90F5A632-1B4F-4D33-A1E7-3FDC0A8E7A8B}">
      <dgm:prSet/>
      <dgm:spPr/>
      <dgm:t>
        <a:bodyPr/>
        <a:lstStyle/>
        <a:p>
          <a:endParaRPr lang="ru-RU" sz="2000" b="1"/>
        </a:p>
      </dgm:t>
    </dgm:pt>
    <dgm:pt modelId="{63CFDDEE-54D2-4070-BB5B-042390A45427}">
      <dgm:prSet phldrT="[Текст]" custT="1"/>
      <dgm:spPr/>
      <dgm:t>
        <a:bodyPr/>
        <a:lstStyle/>
        <a:p>
          <a:r>
            <a:rPr lang="ru-RU" sz="1800" b="1" dirty="0" smtClean="0"/>
            <a:t>Количество ориентирующих консультаций </a:t>
          </a:r>
          <a:br>
            <a:rPr lang="ru-RU" sz="1800" b="1" dirty="0" smtClean="0"/>
          </a:br>
          <a:r>
            <a:rPr lang="ru-RU" sz="1800" b="1" dirty="0" smtClean="0"/>
            <a:t>и справок по библиотеке</a:t>
          </a:r>
        </a:p>
      </dgm:t>
    </dgm:pt>
    <dgm:pt modelId="{ECC63473-80D8-49D5-86A0-605C18264271}" type="parTrans" cxnId="{1586F4CA-D5D9-4701-B9B9-D8D0AA71B85D}">
      <dgm:prSet custT="1"/>
      <dgm:spPr/>
      <dgm:t>
        <a:bodyPr/>
        <a:lstStyle/>
        <a:p>
          <a:endParaRPr lang="ru-RU" sz="2000" b="1"/>
        </a:p>
      </dgm:t>
    </dgm:pt>
    <dgm:pt modelId="{6BFE4F48-77A1-4030-9089-E49D799109C6}" type="sibTrans" cxnId="{1586F4CA-D5D9-4701-B9B9-D8D0AA71B85D}">
      <dgm:prSet/>
      <dgm:spPr/>
      <dgm:t>
        <a:bodyPr/>
        <a:lstStyle/>
        <a:p>
          <a:endParaRPr lang="ru-RU" sz="2000" b="1"/>
        </a:p>
      </dgm:t>
    </dgm:pt>
    <dgm:pt modelId="{76E00A65-79C8-4D0B-A901-5A4EE12679B3}">
      <dgm:prSet phldrT="[Текст]" custT="1"/>
      <dgm:spPr/>
      <dgm:t>
        <a:bodyPr/>
        <a:lstStyle/>
        <a:p>
          <a:r>
            <a:rPr lang="ru-RU" sz="1800" b="1" dirty="0" smtClean="0"/>
            <a:t>Количество </a:t>
          </a:r>
          <a:r>
            <a:rPr lang="ru-RU" sz="1800" b="1" dirty="0" err="1" smtClean="0"/>
            <a:t>вспомогательно-технических</a:t>
          </a:r>
          <a:r>
            <a:rPr lang="ru-RU" sz="1800" b="1" dirty="0" smtClean="0"/>
            <a:t> консультаций</a:t>
          </a:r>
        </a:p>
      </dgm:t>
    </dgm:pt>
    <dgm:pt modelId="{87606EDB-4735-46F7-A391-5C93D4B199E8}" type="parTrans" cxnId="{8A3CACB8-93F6-4E72-B973-9C43B2C0350A}">
      <dgm:prSet/>
      <dgm:spPr/>
      <dgm:t>
        <a:bodyPr/>
        <a:lstStyle/>
        <a:p>
          <a:endParaRPr lang="ru-RU" b="1"/>
        </a:p>
      </dgm:t>
    </dgm:pt>
    <dgm:pt modelId="{78F10D65-2D05-4496-81B8-7967315CF8AC}" type="sibTrans" cxnId="{8A3CACB8-93F6-4E72-B973-9C43B2C0350A}">
      <dgm:prSet/>
      <dgm:spPr/>
      <dgm:t>
        <a:bodyPr/>
        <a:lstStyle/>
        <a:p>
          <a:endParaRPr lang="ru-RU" b="1"/>
        </a:p>
      </dgm:t>
    </dgm:pt>
    <dgm:pt modelId="{F90D1D3E-6C84-45C6-A3C8-BB3E627F97AD}" type="pres">
      <dgm:prSet presAssocID="{3BDB781F-9A4F-4D92-9216-2A3235DAD7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7CE0A8-79CF-4384-9F8A-E914B29604C8}" type="pres">
      <dgm:prSet presAssocID="{6503339A-6BCB-4A4A-A936-939FE059AFE7}" presName="root1" presStyleCnt="0"/>
      <dgm:spPr/>
      <dgm:t>
        <a:bodyPr/>
        <a:lstStyle/>
        <a:p>
          <a:endParaRPr lang="ru-RU"/>
        </a:p>
      </dgm:t>
    </dgm:pt>
    <dgm:pt modelId="{65BE67A9-D2E4-4146-9309-8848CDF2148A}" type="pres">
      <dgm:prSet presAssocID="{6503339A-6BCB-4A4A-A936-939FE059AFE7}" presName="LevelOneTextNode" presStyleLbl="node0" presStyleIdx="0" presStyleCnt="1" custScaleX="188953" custScaleY="165135" custLinFactNeighborX="4060" custLinFactNeighborY="-102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EF175F-07ED-49B8-BCAD-2621C3BA5660}" type="pres">
      <dgm:prSet presAssocID="{6503339A-6BCB-4A4A-A936-939FE059AFE7}" presName="level2hierChild" presStyleCnt="0"/>
      <dgm:spPr/>
      <dgm:t>
        <a:bodyPr/>
        <a:lstStyle/>
        <a:p>
          <a:endParaRPr lang="ru-RU"/>
        </a:p>
      </dgm:t>
    </dgm:pt>
    <dgm:pt modelId="{5F703A70-FB74-4A50-B3E5-993ACDEA57E7}" type="pres">
      <dgm:prSet presAssocID="{F051836E-C717-40A1-B4B1-65EA12075BD0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CEFC325E-C975-426A-AF1C-2DC7CF68C00A}" type="pres">
      <dgm:prSet presAssocID="{F051836E-C717-40A1-B4B1-65EA12075BD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F320D5BB-C39C-4AA6-9237-179ECB341558}" type="pres">
      <dgm:prSet presAssocID="{EF1E31FC-804A-48E0-871B-85C5A2609927}" presName="root2" presStyleCnt="0"/>
      <dgm:spPr/>
      <dgm:t>
        <a:bodyPr/>
        <a:lstStyle/>
        <a:p>
          <a:endParaRPr lang="ru-RU"/>
        </a:p>
      </dgm:t>
    </dgm:pt>
    <dgm:pt modelId="{96308604-44C7-4E13-B7D7-8E95732E07A1}" type="pres">
      <dgm:prSet presAssocID="{EF1E31FC-804A-48E0-871B-85C5A2609927}" presName="LevelTwoTextNode" presStyleLbl="node2" presStyleIdx="0" presStyleCnt="3" custScaleX="303857" custScaleY="81480" custLinFactNeighborX="-7780" custLinFactNeighborY="-730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1627A8-12EA-4438-9BCB-592A37F4962B}" type="pres">
      <dgm:prSet presAssocID="{EF1E31FC-804A-48E0-871B-85C5A2609927}" presName="level3hierChild" presStyleCnt="0"/>
      <dgm:spPr/>
      <dgm:t>
        <a:bodyPr/>
        <a:lstStyle/>
        <a:p>
          <a:endParaRPr lang="ru-RU"/>
        </a:p>
      </dgm:t>
    </dgm:pt>
    <dgm:pt modelId="{ABB2AD62-2094-4CF4-82C1-F5AF079E8539}" type="pres">
      <dgm:prSet presAssocID="{ECC63473-80D8-49D5-86A0-605C18264271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C5302FFC-1D7C-45D4-B87F-EEFAB1CD93E7}" type="pres">
      <dgm:prSet presAssocID="{ECC63473-80D8-49D5-86A0-605C1826427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5C53A1C-3CD7-4D2F-A6E5-AD9CAE62B392}" type="pres">
      <dgm:prSet presAssocID="{63CFDDEE-54D2-4070-BB5B-042390A45427}" presName="root2" presStyleCnt="0"/>
      <dgm:spPr/>
      <dgm:t>
        <a:bodyPr/>
        <a:lstStyle/>
        <a:p>
          <a:endParaRPr lang="ru-RU"/>
        </a:p>
      </dgm:t>
    </dgm:pt>
    <dgm:pt modelId="{3148914D-CC2F-47E5-9343-35A42BB47E4A}" type="pres">
      <dgm:prSet presAssocID="{63CFDDEE-54D2-4070-BB5B-042390A45427}" presName="LevelTwoTextNode" presStyleLbl="node2" presStyleIdx="1" presStyleCnt="3" custScaleX="303857" custScaleY="81706" custLinFactNeighborX="-7662" custLinFactNeighborY="-38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5AF6BA-88B8-4CBE-905F-5AD1D27DABB8}" type="pres">
      <dgm:prSet presAssocID="{63CFDDEE-54D2-4070-BB5B-042390A45427}" presName="level3hierChild" presStyleCnt="0"/>
      <dgm:spPr/>
      <dgm:t>
        <a:bodyPr/>
        <a:lstStyle/>
        <a:p>
          <a:endParaRPr lang="ru-RU"/>
        </a:p>
      </dgm:t>
    </dgm:pt>
    <dgm:pt modelId="{221D2A00-E2CC-4E7C-8C02-4918AECF663F}" type="pres">
      <dgm:prSet presAssocID="{87606EDB-4735-46F7-A391-5C93D4B199E8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C899772A-7CB7-4A8D-B022-B29201D4EAF5}" type="pres">
      <dgm:prSet presAssocID="{87606EDB-4735-46F7-A391-5C93D4B199E8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A369D78-A695-400D-ABD1-8BB5EE25A040}" type="pres">
      <dgm:prSet presAssocID="{76E00A65-79C8-4D0B-A901-5A4EE12679B3}" presName="root2" presStyleCnt="0"/>
      <dgm:spPr/>
      <dgm:t>
        <a:bodyPr/>
        <a:lstStyle/>
        <a:p>
          <a:endParaRPr lang="ru-RU"/>
        </a:p>
      </dgm:t>
    </dgm:pt>
    <dgm:pt modelId="{AA3FBCAC-B519-4F24-A2D1-51F6BC43D782}" type="pres">
      <dgm:prSet presAssocID="{76E00A65-79C8-4D0B-A901-5A4EE12679B3}" presName="LevelTwoTextNode" presStyleLbl="node2" presStyleIdx="2" presStyleCnt="3" custScaleX="300266" custScaleY="82335" custLinFactNeighborX="-5035" custLinFactNeighborY="-15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ECA6A4-3CD6-4420-9C8A-0A335AC23B14}" type="pres">
      <dgm:prSet presAssocID="{76E00A65-79C8-4D0B-A901-5A4EE12679B3}" presName="level3hierChild" presStyleCnt="0"/>
      <dgm:spPr/>
      <dgm:t>
        <a:bodyPr/>
        <a:lstStyle/>
        <a:p>
          <a:endParaRPr lang="ru-RU"/>
        </a:p>
      </dgm:t>
    </dgm:pt>
  </dgm:ptLst>
  <dgm:cxnLst>
    <dgm:cxn modelId="{685A2743-4976-4400-B63E-DDD45C3B4805}" type="presOf" srcId="{87606EDB-4735-46F7-A391-5C93D4B199E8}" destId="{221D2A00-E2CC-4E7C-8C02-4918AECF663F}" srcOrd="0" destOrd="0" presId="urn:microsoft.com/office/officeart/2005/8/layout/hierarchy2"/>
    <dgm:cxn modelId="{5DCE3147-0651-47B2-9501-720870A32218}" type="presOf" srcId="{EF1E31FC-804A-48E0-871B-85C5A2609927}" destId="{96308604-44C7-4E13-B7D7-8E95732E07A1}" srcOrd="0" destOrd="0" presId="urn:microsoft.com/office/officeart/2005/8/layout/hierarchy2"/>
    <dgm:cxn modelId="{39E6A3DF-26A4-45EF-B83F-1A69B720EE53}" srcId="{3BDB781F-9A4F-4D92-9216-2A3235DAD7BC}" destId="{6503339A-6BCB-4A4A-A936-939FE059AFE7}" srcOrd="0" destOrd="0" parTransId="{BBD5A930-DC8A-41FD-8B1C-C2137D34FEA1}" sibTransId="{413067DB-DA14-488B-9969-FAF2DAEC9876}"/>
    <dgm:cxn modelId="{46DAC1B3-314D-4EA3-BCE0-77EEE9A29A90}" type="presOf" srcId="{ECC63473-80D8-49D5-86A0-605C18264271}" destId="{ABB2AD62-2094-4CF4-82C1-F5AF079E8539}" srcOrd="0" destOrd="0" presId="urn:microsoft.com/office/officeart/2005/8/layout/hierarchy2"/>
    <dgm:cxn modelId="{7FDABD56-E9E7-4586-A1B2-651936C5D56E}" type="presOf" srcId="{76E00A65-79C8-4D0B-A901-5A4EE12679B3}" destId="{AA3FBCAC-B519-4F24-A2D1-51F6BC43D782}" srcOrd="0" destOrd="0" presId="urn:microsoft.com/office/officeart/2005/8/layout/hierarchy2"/>
    <dgm:cxn modelId="{90F5A632-1B4F-4D33-A1E7-3FDC0A8E7A8B}" srcId="{6503339A-6BCB-4A4A-A936-939FE059AFE7}" destId="{EF1E31FC-804A-48E0-871B-85C5A2609927}" srcOrd="0" destOrd="0" parTransId="{F051836E-C717-40A1-B4B1-65EA12075BD0}" sibTransId="{C13D7826-353E-4BC0-B293-B000FBB3B183}"/>
    <dgm:cxn modelId="{1586F4CA-D5D9-4701-B9B9-D8D0AA71B85D}" srcId="{6503339A-6BCB-4A4A-A936-939FE059AFE7}" destId="{63CFDDEE-54D2-4070-BB5B-042390A45427}" srcOrd="1" destOrd="0" parTransId="{ECC63473-80D8-49D5-86A0-605C18264271}" sibTransId="{6BFE4F48-77A1-4030-9089-E49D799109C6}"/>
    <dgm:cxn modelId="{FF446ADA-7642-43C0-9169-9CC7F060A7E1}" type="presOf" srcId="{87606EDB-4735-46F7-A391-5C93D4B199E8}" destId="{C899772A-7CB7-4A8D-B022-B29201D4EAF5}" srcOrd="1" destOrd="0" presId="urn:microsoft.com/office/officeart/2005/8/layout/hierarchy2"/>
    <dgm:cxn modelId="{7F7E1874-9C47-4C7D-AE0F-39B967928C3E}" type="presOf" srcId="{F051836E-C717-40A1-B4B1-65EA12075BD0}" destId="{5F703A70-FB74-4A50-B3E5-993ACDEA57E7}" srcOrd="0" destOrd="0" presId="urn:microsoft.com/office/officeart/2005/8/layout/hierarchy2"/>
    <dgm:cxn modelId="{8A3CACB8-93F6-4E72-B973-9C43B2C0350A}" srcId="{6503339A-6BCB-4A4A-A936-939FE059AFE7}" destId="{76E00A65-79C8-4D0B-A901-5A4EE12679B3}" srcOrd="2" destOrd="0" parTransId="{87606EDB-4735-46F7-A391-5C93D4B199E8}" sibTransId="{78F10D65-2D05-4496-81B8-7967315CF8AC}"/>
    <dgm:cxn modelId="{D7FD848F-549F-403F-9A7A-D4BA3595B448}" type="presOf" srcId="{3BDB781F-9A4F-4D92-9216-2A3235DAD7BC}" destId="{F90D1D3E-6C84-45C6-A3C8-BB3E627F97AD}" srcOrd="0" destOrd="0" presId="urn:microsoft.com/office/officeart/2005/8/layout/hierarchy2"/>
    <dgm:cxn modelId="{3EB0B182-E749-4E78-A232-3CFE5D0ED3AD}" type="presOf" srcId="{63CFDDEE-54D2-4070-BB5B-042390A45427}" destId="{3148914D-CC2F-47E5-9343-35A42BB47E4A}" srcOrd="0" destOrd="0" presId="urn:microsoft.com/office/officeart/2005/8/layout/hierarchy2"/>
    <dgm:cxn modelId="{B3E1B17C-E706-4AB2-8CB7-0DCA9DB9D897}" type="presOf" srcId="{ECC63473-80D8-49D5-86A0-605C18264271}" destId="{C5302FFC-1D7C-45D4-B87F-EEFAB1CD93E7}" srcOrd="1" destOrd="0" presId="urn:microsoft.com/office/officeart/2005/8/layout/hierarchy2"/>
    <dgm:cxn modelId="{E2E9C79D-ACA0-42DE-B9AB-9627D3299AB1}" type="presOf" srcId="{F051836E-C717-40A1-B4B1-65EA12075BD0}" destId="{CEFC325E-C975-426A-AF1C-2DC7CF68C00A}" srcOrd="1" destOrd="0" presId="urn:microsoft.com/office/officeart/2005/8/layout/hierarchy2"/>
    <dgm:cxn modelId="{D5B81883-571C-4AF2-AE3E-3408ED337E1B}" type="presOf" srcId="{6503339A-6BCB-4A4A-A936-939FE059AFE7}" destId="{65BE67A9-D2E4-4146-9309-8848CDF2148A}" srcOrd="0" destOrd="0" presId="urn:microsoft.com/office/officeart/2005/8/layout/hierarchy2"/>
    <dgm:cxn modelId="{440B2D21-CED2-4563-B0D8-D70C10E343E2}" type="presParOf" srcId="{F90D1D3E-6C84-45C6-A3C8-BB3E627F97AD}" destId="{C47CE0A8-79CF-4384-9F8A-E914B29604C8}" srcOrd="0" destOrd="0" presId="urn:microsoft.com/office/officeart/2005/8/layout/hierarchy2"/>
    <dgm:cxn modelId="{91A44AE6-F583-434F-B526-6F457CDDB93A}" type="presParOf" srcId="{C47CE0A8-79CF-4384-9F8A-E914B29604C8}" destId="{65BE67A9-D2E4-4146-9309-8848CDF2148A}" srcOrd="0" destOrd="0" presId="urn:microsoft.com/office/officeart/2005/8/layout/hierarchy2"/>
    <dgm:cxn modelId="{00F4C3D0-4E47-4E7A-B5D7-52D92B94CFB5}" type="presParOf" srcId="{C47CE0A8-79CF-4384-9F8A-E914B29604C8}" destId="{DEEF175F-07ED-49B8-BCAD-2621C3BA5660}" srcOrd="1" destOrd="0" presId="urn:microsoft.com/office/officeart/2005/8/layout/hierarchy2"/>
    <dgm:cxn modelId="{815EEF05-664E-4043-AB87-8A253BEC4189}" type="presParOf" srcId="{DEEF175F-07ED-49B8-BCAD-2621C3BA5660}" destId="{5F703A70-FB74-4A50-B3E5-993ACDEA57E7}" srcOrd="0" destOrd="0" presId="urn:microsoft.com/office/officeart/2005/8/layout/hierarchy2"/>
    <dgm:cxn modelId="{666CB977-66AF-46B8-9364-00EC57889430}" type="presParOf" srcId="{5F703A70-FB74-4A50-B3E5-993ACDEA57E7}" destId="{CEFC325E-C975-426A-AF1C-2DC7CF68C00A}" srcOrd="0" destOrd="0" presId="urn:microsoft.com/office/officeart/2005/8/layout/hierarchy2"/>
    <dgm:cxn modelId="{A4355970-3BA8-43E6-9BFC-072D8F8C45D4}" type="presParOf" srcId="{DEEF175F-07ED-49B8-BCAD-2621C3BA5660}" destId="{F320D5BB-C39C-4AA6-9237-179ECB341558}" srcOrd="1" destOrd="0" presId="urn:microsoft.com/office/officeart/2005/8/layout/hierarchy2"/>
    <dgm:cxn modelId="{80CE98AA-34B4-4286-9C18-593E6CC2E9B3}" type="presParOf" srcId="{F320D5BB-C39C-4AA6-9237-179ECB341558}" destId="{96308604-44C7-4E13-B7D7-8E95732E07A1}" srcOrd="0" destOrd="0" presId="urn:microsoft.com/office/officeart/2005/8/layout/hierarchy2"/>
    <dgm:cxn modelId="{F2A91871-5C29-4CFD-9288-335C44CF356C}" type="presParOf" srcId="{F320D5BB-C39C-4AA6-9237-179ECB341558}" destId="{1E1627A8-12EA-4438-9BCB-592A37F4962B}" srcOrd="1" destOrd="0" presId="urn:microsoft.com/office/officeart/2005/8/layout/hierarchy2"/>
    <dgm:cxn modelId="{E4F173F8-78C6-4A30-9E00-DFB0265E00DC}" type="presParOf" srcId="{DEEF175F-07ED-49B8-BCAD-2621C3BA5660}" destId="{ABB2AD62-2094-4CF4-82C1-F5AF079E8539}" srcOrd="2" destOrd="0" presId="urn:microsoft.com/office/officeart/2005/8/layout/hierarchy2"/>
    <dgm:cxn modelId="{AA1BDDC3-EEFE-4124-8BCA-45A0B299B789}" type="presParOf" srcId="{ABB2AD62-2094-4CF4-82C1-F5AF079E8539}" destId="{C5302FFC-1D7C-45D4-B87F-EEFAB1CD93E7}" srcOrd="0" destOrd="0" presId="urn:microsoft.com/office/officeart/2005/8/layout/hierarchy2"/>
    <dgm:cxn modelId="{ADF36041-3DE2-4D35-9310-1AE3DDB0133B}" type="presParOf" srcId="{DEEF175F-07ED-49B8-BCAD-2621C3BA5660}" destId="{85C53A1C-3CD7-4D2F-A6E5-AD9CAE62B392}" srcOrd="3" destOrd="0" presId="urn:microsoft.com/office/officeart/2005/8/layout/hierarchy2"/>
    <dgm:cxn modelId="{3DBC1D56-7137-4329-8D2C-5528E1EA72ED}" type="presParOf" srcId="{85C53A1C-3CD7-4D2F-A6E5-AD9CAE62B392}" destId="{3148914D-CC2F-47E5-9343-35A42BB47E4A}" srcOrd="0" destOrd="0" presId="urn:microsoft.com/office/officeart/2005/8/layout/hierarchy2"/>
    <dgm:cxn modelId="{0E3F877F-D3EF-45EC-88A7-B3715F9B652F}" type="presParOf" srcId="{85C53A1C-3CD7-4D2F-A6E5-AD9CAE62B392}" destId="{535AF6BA-88B8-4CBE-905F-5AD1D27DABB8}" srcOrd="1" destOrd="0" presId="urn:microsoft.com/office/officeart/2005/8/layout/hierarchy2"/>
    <dgm:cxn modelId="{DE17E9B0-8ABB-4A09-AB37-889A608D155A}" type="presParOf" srcId="{DEEF175F-07ED-49B8-BCAD-2621C3BA5660}" destId="{221D2A00-E2CC-4E7C-8C02-4918AECF663F}" srcOrd="4" destOrd="0" presId="urn:microsoft.com/office/officeart/2005/8/layout/hierarchy2"/>
    <dgm:cxn modelId="{EC22F2B4-850B-43DC-BA20-A6021ABDE966}" type="presParOf" srcId="{221D2A00-E2CC-4E7C-8C02-4918AECF663F}" destId="{C899772A-7CB7-4A8D-B022-B29201D4EAF5}" srcOrd="0" destOrd="0" presId="urn:microsoft.com/office/officeart/2005/8/layout/hierarchy2"/>
    <dgm:cxn modelId="{083E4C9F-5A23-450E-8FE5-C9BB3E4C8BDE}" type="presParOf" srcId="{DEEF175F-07ED-49B8-BCAD-2621C3BA5660}" destId="{4A369D78-A695-400D-ABD1-8BB5EE25A040}" srcOrd="5" destOrd="0" presId="urn:microsoft.com/office/officeart/2005/8/layout/hierarchy2"/>
    <dgm:cxn modelId="{4EA02391-431F-4003-AFEF-26A7F5DF26FB}" type="presParOf" srcId="{4A369D78-A695-400D-ABD1-8BB5EE25A040}" destId="{AA3FBCAC-B519-4F24-A2D1-51F6BC43D782}" srcOrd="0" destOrd="0" presId="urn:microsoft.com/office/officeart/2005/8/layout/hierarchy2"/>
    <dgm:cxn modelId="{5A1938E9-365C-46DD-84A7-FF0F1A7A528B}" type="presParOf" srcId="{4A369D78-A695-400D-ABD1-8BB5EE25A040}" destId="{D6ECA6A4-3CD6-4420-9C8A-0A335AC23B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3BDB781F-9A4F-4D92-9216-2A3235DAD7B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503339A-6BCB-4A4A-A936-939FE059AFE7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000" b="1" i="1" dirty="0" smtClean="0">
              <a:latin typeface="Cambria" pitchFamily="18" charset="0"/>
            </a:rPr>
            <a:t>Подсчёт отказов </a:t>
          </a:r>
          <a:br>
            <a:rPr lang="ru-RU" sz="2000" b="1" i="1" dirty="0" smtClean="0">
              <a:latin typeface="Cambria" pitchFamily="18" charset="0"/>
            </a:rPr>
          </a:br>
          <a:r>
            <a:rPr lang="ru-RU" sz="2000" b="1" i="1" dirty="0" smtClean="0">
              <a:latin typeface="Cambria" pitchFamily="18" charset="0"/>
            </a:rPr>
            <a:t>на оказание библиотечно-информационных услуг</a:t>
          </a:r>
          <a:endParaRPr lang="ru-RU" sz="2000" b="1" dirty="0"/>
        </a:p>
      </dgm:t>
    </dgm:pt>
    <dgm:pt modelId="{BBD5A930-DC8A-41FD-8B1C-C2137D34FEA1}" type="parTrans" cxnId="{39E6A3DF-26A4-45EF-B83F-1A69B720EE53}">
      <dgm:prSet/>
      <dgm:spPr/>
      <dgm:t>
        <a:bodyPr/>
        <a:lstStyle/>
        <a:p>
          <a:endParaRPr lang="ru-RU" sz="2000" b="1"/>
        </a:p>
      </dgm:t>
    </dgm:pt>
    <dgm:pt modelId="{413067DB-DA14-488B-9969-FAF2DAEC9876}" type="sibTrans" cxnId="{39E6A3DF-26A4-45EF-B83F-1A69B720EE53}">
      <dgm:prSet/>
      <dgm:spPr/>
      <dgm:t>
        <a:bodyPr/>
        <a:lstStyle/>
        <a:p>
          <a:endParaRPr lang="ru-RU" sz="2000" b="1"/>
        </a:p>
      </dgm:t>
    </dgm:pt>
    <dgm:pt modelId="{EF1E31FC-804A-48E0-871B-85C5A2609927}">
      <dgm:prSet phldrT="[Текст]" custT="1"/>
      <dgm:spPr/>
      <dgm:t>
        <a:bodyPr/>
        <a:lstStyle/>
        <a:p>
          <a:r>
            <a:rPr lang="ru-RU" sz="1800" b="1" dirty="0" smtClean="0"/>
            <a:t>Отказы на выдачу документа и/или копии </a:t>
          </a:r>
          <a:br>
            <a:rPr lang="ru-RU" sz="1800" b="1" dirty="0" smtClean="0"/>
          </a:br>
          <a:r>
            <a:rPr lang="ru-RU" sz="1800" b="1" i="1" dirty="0" smtClean="0"/>
            <a:t>(в названиях)</a:t>
          </a:r>
          <a:endParaRPr lang="ru-RU" sz="1600" b="1" i="1" dirty="0"/>
        </a:p>
      </dgm:t>
    </dgm:pt>
    <dgm:pt modelId="{F051836E-C717-40A1-B4B1-65EA12075BD0}" type="parTrans" cxnId="{90F5A632-1B4F-4D33-A1E7-3FDC0A8E7A8B}">
      <dgm:prSet custT="1"/>
      <dgm:spPr/>
      <dgm:t>
        <a:bodyPr/>
        <a:lstStyle/>
        <a:p>
          <a:endParaRPr lang="ru-RU" sz="2000" b="1"/>
        </a:p>
      </dgm:t>
    </dgm:pt>
    <dgm:pt modelId="{C13D7826-353E-4BC0-B293-B000FBB3B183}" type="sibTrans" cxnId="{90F5A632-1B4F-4D33-A1E7-3FDC0A8E7A8B}">
      <dgm:prSet/>
      <dgm:spPr/>
      <dgm:t>
        <a:bodyPr/>
        <a:lstStyle/>
        <a:p>
          <a:endParaRPr lang="ru-RU" sz="2000" b="1"/>
        </a:p>
      </dgm:t>
    </dgm:pt>
    <dgm:pt modelId="{63CFDDEE-54D2-4070-BB5B-042390A45427}">
      <dgm:prSet phldrT="[Текст]" custT="1"/>
      <dgm:spPr/>
      <dgm:t>
        <a:bodyPr/>
        <a:lstStyle/>
        <a:p>
          <a:r>
            <a:rPr lang="ru-RU" sz="1800" b="1" dirty="0" smtClean="0"/>
            <a:t>Отказы на выполнение справки</a:t>
          </a:r>
        </a:p>
      </dgm:t>
    </dgm:pt>
    <dgm:pt modelId="{ECC63473-80D8-49D5-86A0-605C18264271}" type="parTrans" cxnId="{1586F4CA-D5D9-4701-B9B9-D8D0AA71B85D}">
      <dgm:prSet custT="1"/>
      <dgm:spPr/>
      <dgm:t>
        <a:bodyPr/>
        <a:lstStyle/>
        <a:p>
          <a:endParaRPr lang="ru-RU" sz="2000" b="1"/>
        </a:p>
      </dgm:t>
    </dgm:pt>
    <dgm:pt modelId="{6BFE4F48-77A1-4030-9089-E49D799109C6}" type="sibTrans" cxnId="{1586F4CA-D5D9-4701-B9B9-D8D0AA71B85D}">
      <dgm:prSet/>
      <dgm:spPr/>
      <dgm:t>
        <a:bodyPr/>
        <a:lstStyle/>
        <a:p>
          <a:endParaRPr lang="ru-RU" sz="2000" b="1"/>
        </a:p>
      </dgm:t>
    </dgm:pt>
    <dgm:pt modelId="{76E00A65-79C8-4D0B-A901-5A4EE12679B3}">
      <dgm:prSet phldrT="[Текст]" custT="1"/>
      <dgm:spPr/>
      <dgm:t>
        <a:bodyPr/>
        <a:lstStyle/>
        <a:p>
          <a:r>
            <a:rPr lang="ru-RU" sz="1800" b="1" dirty="0" smtClean="0"/>
            <a:t>Отказы на предоставление консультации</a:t>
          </a:r>
        </a:p>
      </dgm:t>
    </dgm:pt>
    <dgm:pt modelId="{87606EDB-4735-46F7-A391-5C93D4B199E8}" type="parTrans" cxnId="{8A3CACB8-93F6-4E72-B973-9C43B2C0350A}">
      <dgm:prSet/>
      <dgm:spPr/>
      <dgm:t>
        <a:bodyPr/>
        <a:lstStyle/>
        <a:p>
          <a:endParaRPr lang="ru-RU" b="1"/>
        </a:p>
      </dgm:t>
    </dgm:pt>
    <dgm:pt modelId="{78F10D65-2D05-4496-81B8-7967315CF8AC}" type="sibTrans" cxnId="{8A3CACB8-93F6-4E72-B973-9C43B2C0350A}">
      <dgm:prSet/>
      <dgm:spPr/>
      <dgm:t>
        <a:bodyPr/>
        <a:lstStyle/>
        <a:p>
          <a:endParaRPr lang="ru-RU" b="1"/>
        </a:p>
      </dgm:t>
    </dgm:pt>
    <dgm:pt modelId="{F90D1D3E-6C84-45C6-A3C8-BB3E627F97AD}" type="pres">
      <dgm:prSet presAssocID="{3BDB781F-9A4F-4D92-9216-2A3235DAD7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7CE0A8-79CF-4384-9F8A-E914B29604C8}" type="pres">
      <dgm:prSet presAssocID="{6503339A-6BCB-4A4A-A936-939FE059AFE7}" presName="root1" presStyleCnt="0"/>
      <dgm:spPr/>
      <dgm:t>
        <a:bodyPr/>
        <a:lstStyle/>
        <a:p>
          <a:endParaRPr lang="ru-RU"/>
        </a:p>
      </dgm:t>
    </dgm:pt>
    <dgm:pt modelId="{65BE67A9-D2E4-4146-9309-8848CDF2148A}" type="pres">
      <dgm:prSet presAssocID="{6503339A-6BCB-4A4A-A936-939FE059AFE7}" presName="LevelOneTextNode" presStyleLbl="node0" presStyleIdx="0" presStyleCnt="1" custScaleX="172037" custScaleY="137324" custLinFactNeighborX="4060" custLinFactNeighborY="-102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EF175F-07ED-49B8-BCAD-2621C3BA5660}" type="pres">
      <dgm:prSet presAssocID="{6503339A-6BCB-4A4A-A936-939FE059AFE7}" presName="level2hierChild" presStyleCnt="0"/>
      <dgm:spPr/>
      <dgm:t>
        <a:bodyPr/>
        <a:lstStyle/>
        <a:p>
          <a:endParaRPr lang="ru-RU"/>
        </a:p>
      </dgm:t>
    </dgm:pt>
    <dgm:pt modelId="{5F703A70-FB74-4A50-B3E5-993ACDEA57E7}" type="pres">
      <dgm:prSet presAssocID="{F051836E-C717-40A1-B4B1-65EA12075BD0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CEFC325E-C975-426A-AF1C-2DC7CF68C00A}" type="pres">
      <dgm:prSet presAssocID="{F051836E-C717-40A1-B4B1-65EA12075BD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F320D5BB-C39C-4AA6-9237-179ECB341558}" type="pres">
      <dgm:prSet presAssocID="{EF1E31FC-804A-48E0-871B-85C5A2609927}" presName="root2" presStyleCnt="0"/>
      <dgm:spPr/>
      <dgm:t>
        <a:bodyPr/>
        <a:lstStyle/>
        <a:p>
          <a:endParaRPr lang="ru-RU"/>
        </a:p>
      </dgm:t>
    </dgm:pt>
    <dgm:pt modelId="{96308604-44C7-4E13-B7D7-8E95732E07A1}" type="pres">
      <dgm:prSet presAssocID="{EF1E31FC-804A-48E0-871B-85C5A2609927}" presName="LevelTwoTextNode" presStyleLbl="node2" presStyleIdx="0" presStyleCnt="3" custScaleX="248307" custScaleY="78110" custLinFactNeighborX="-3220" custLinFactNeighborY="-68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1627A8-12EA-4438-9BCB-592A37F4962B}" type="pres">
      <dgm:prSet presAssocID="{EF1E31FC-804A-48E0-871B-85C5A2609927}" presName="level3hierChild" presStyleCnt="0"/>
      <dgm:spPr/>
      <dgm:t>
        <a:bodyPr/>
        <a:lstStyle/>
        <a:p>
          <a:endParaRPr lang="ru-RU"/>
        </a:p>
      </dgm:t>
    </dgm:pt>
    <dgm:pt modelId="{ABB2AD62-2094-4CF4-82C1-F5AF079E8539}" type="pres">
      <dgm:prSet presAssocID="{ECC63473-80D8-49D5-86A0-605C18264271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C5302FFC-1D7C-45D4-B87F-EEFAB1CD93E7}" type="pres">
      <dgm:prSet presAssocID="{ECC63473-80D8-49D5-86A0-605C1826427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5C53A1C-3CD7-4D2F-A6E5-AD9CAE62B392}" type="pres">
      <dgm:prSet presAssocID="{63CFDDEE-54D2-4070-BB5B-042390A45427}" presName="root2" presStyleCnt="0"/>
      <dgm:spPr/>
      <dgm:t>
        <a:bodyPr/>
        <a:lstStyle/>
        <a:p>
          <a:endParaRPr lang="ru-RU"/>
        </a:p>
      </dgm:t>
    </dgm:pt>
    <dgm:pt modelId="{3148914D-CC2F-47E5-9343-35A42BB47E4A}" type="pres">
      <dgm:prSet presAssocID="{63CFDDEE-54D2-4070-BB5B-042390A45427}" presName="LevelTwoTextNode" presStyleLbl="node2" presStyleIdx="1" presStyleCnt="3" custScaleX="247447" custScaleY="67504" custLinFactNeighborX="-3220" custLinFactNeighborY="-52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5AF6BA-88B8-4CBE-905F-5AD1D27DABB8}" type="pres">
      <dgm:prSet presAssocID="{63CFDDEE-54D2-4070-BB5B-042390A45427}" presName="level3hierChild" presStyleCnt="0"/>
      <dgm:spPr/>
      <dgm:t>
        <a:bodyPr/>
        <a:lstStyle/>
        <a:p>
          <a:endParaRPr lang="ru-RU"/>
        </a:p>
      </dgm:t>
    </dgm:pt>
    <dgm:pt modelId="{221D2A00-E2CC-4E7C-8C02-4918AECF663F}" type="pres">
      <dgm:prSet presAssocID="{87606EDB-4735-46F7-A391-5C93D4B199E8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C899772A-7CB7-4A8D-B022-B29201D4EAF5}" type="pres">
      <dgm:prSet presAssocID="{87606EDB-4735-46F7-A391-5C93D4B199E8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A369D78-A695-400D-ABD1-8BB5EE25A040}" type="pres">
      <dgm:prSet presAssocID="{76E00A65-79C8-4D0B-A901-5A4EE12679B3}" presName="root2" presStyleCnt="0"/>
      <dgm:spPr/>
      <dgm:t>
        <a:bodyPr/>
        <a:lstStyle/>
        <a:p>
          <a:endParaRPr lang="ru-RU"/>
        </a:p>
      </dgm:t>
    </dgm:pt>
    <dgm:pt modelId="{AA3FBCAC-B519-4F24-A2D1-51F6BC43D782}" type="pres">
      <dgm:prSet presAssocID="{76E00A65-79C8-4D0B-A901-5A4EE12679B3}" presName="LevelTwoTextNode" presStyleLbl="node2" presStyleIdx="2" presStyleCnt="3" custScaleX="245400" custScaleY="78930" custLinFactNeighborX="-3220" custLinFactNeighborY="-9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ECA6A4-3CD6-4420-9C8A-0A335AC23B14}" type="pres">
      <dgm:prSet presAssocID="{76E00A65-79C8-4D0B-A901-5A4EE12679B3}" presName="level3hierChild" presStyleCnt="0"/>
      <dgm:spPr/>
      <dgm:t>
        <a:bodyPr/>
        <a:lstStyle/>
        <a:p>
          <a:endParaRPr lang="ru-RU"/>
        </a:p>
      </dgm:t>
    </dgm:pt>
  </dgm:ptLst>
  <dgm:cxnLst>
    <dgm:cxn modelId="{D30C9BED-71A0-4ED1-B316-85175B9C6437}" type="presOf" srcId="{6503339A-6BCB-4A4A-A936-939FE059AFE7}" destId="{65BE67A9-D2E4-4146-9309-8848CDF2148A}" srcOrd="0" destOrd="0" presId="urn:microsoft.com/office/officeart/2005/8/layout/hierarchy2"/>
    <dgm:cxn modelId="{1FDE95B6-BF91-41C8-8DE0-5085514C8340}" type="presOf" srcId="{63CFDDEE-54D2-4070-BB5B-042390A45427}" destId="{3148914D-CC2F-47E5-9343-35A42BB47E4A}" srcOrd="0" destOrd="0" presId="urn:microsoft.com/office/officeart/2005/8/layout/hierarchy2"/>
    <dgm:cxn modelId="{39E6A3DF-26A4-45EF-B83F-1A69B720EE53}" srcId="{3BDB781F-9A4F-4D92-9216-2A3235DAD7BC}" destId="{6503339A-6BCB-4A4A-A936-939FE059AFE7}" srcOrd="0" destOrd="0" parTransId="{BBD5A930-DC8A-41FD-8B1C-C2137D34FEA1}" sibTransId="{413067DB-DA14-488B-9969-FAF2DAEC9876}"/>
    <dgm:cxn modelId="{F9E323A6-D8F7-4102-968E-3380B3F14CCE}" type="presOf" srcId="{ECC63473-80D8-49D5-86A0-605C18264271}" destId="{C5302FFC-1D7C-45D4-B87F-EEFAB1CD93E7}" srcOrd="1" destOrd="0" presId="urn:microsoft.com/office/officeart/2005/8/layout/hierarchy2"/>
    <dgm:cxn modelId="{2C4A49CC-2C67-4C16-9848-7F9E3483713A}" type="presOf" srcId="{87606EDB-4735-46F7-A391-5C93D4B199E8}" destId="{221D2A00-E2CC-4E7C-8C02-4918AECF663F}" srcOrd="0" destOrd="0" presId="urn:microsoft.com/office/officeart/2005/8/layout/hierarchy2"/>
    <dgm:cxn modelId="{9F17E93C-F2F3-4711-A401-6BFFAB27C82D}" type="presOf" srcId="{76E00A65-79C8-4D0B-A901-5A4EE12679B3}" destId="{AA3FBCAC-B519-4F24-A2D1-51F6BC43D782}" srcOrd="0" destOrd="0" presId="urn:microsoft.com/office/officeart/2005/8/layout/hierarchy2"/>
    <dgm:cxn modelId="{1586F4CA-D5D9-4701-B9B9-D8D0AA71B85D}" srcId="{6503339A-6BCB-4A4A-A936-939FE059AFE7}" destId="{63CFDDEE-54D2-4070-BB5B-042390A45427}" srcOrd="1" destOrd="0" parTransId="{ECC63473-80D8-49D5-86A0-605C18264271}" sibTransId="{6BFE4F48-77A1-4030-9089-E49D799109C6}"/>
    <dgm:cxn modelId="{90F5A632-1B4F-4D33-A1E7-3FDC0A8E7A8B}" srcId="{6503339A-6BCB-4A4A-A936-939FE059AFE7}" destId="{EF1E31FC-804A-48E0-871B-85C5A2609927}" srcOrd="0" destOrd="0" parTransId="{F051836E-C717-40A1-B4B1-65EA12075BD0}" sibTransId="{C13D7826-353E-4BC0-B293-B000FBB3B183}"/>
    <dgm:cxn modelId="{7BF6DC78-65D4-4C24-845B-816445AF0B35}" type="presOf" srcId="{ECC63473-80D8-49D5-86A0-605C18264271}" destId="{ABB2AD62-2094-4CF4-82C1-F5AF079E8539}" srcOrd="0" destOrd="0" presId="urn:microsoft.com/office/officeart/2005/8/layout/hierarchy2"/>
    <dgm:cxn modelId="{1B412B01-29C1-4D06-8463-085F8E5D81CD}" type="presOf" srcId="{3BDB781F-9A4F-4D92-9216-2A3235DAD7BC}" destId="{F90D1D3E-6C84-45C6-A3C8-BB3E627F97AD}" srcOrd="0" destOrd="0" presId="urn:microsoft.com/office/officeart/2005/8/layout/hierarchy2"/>
    <dgm:cxn modelId="{8A3CACB8-93F6-4E72-B973-9C43B2C0350A}" srcId="{6503339A-6BCB-4A4A-A936-939FE059AFE7}" destId="{76E00A65-79C8-4D0B-A901-5A4EE12679B3}" srcOrd="2" destOrd="0" parTransId="{87606EDB-4735-46F7-A391-5C93D4B199E8}" sibTransId="{78F10D65-2D05-4496-81B8-7967315CF8AC}"/>
    <dgm:cxn modelId="{28B1D4E8-D879-44BF-A255-7741DFE2C149}" type="presOf" srcId="{87606EDB-4735-46F7-A391-5C93D4B199E8}" destId="{C899772A-7CB7-4A8D-B022-B29201D4EAF5}" srcOrd="1" destOrd="0" presId="urn:microsoft.com/office/officeart/2005/8/layout/hierarchy2"/>
    <dgm:cxn modelId="{515D6144-BB8A-45CC-9025-C76D3EF5BE74}" type="presOf" srcId="{EF1E31FC-804A-48E0-871B-85C5A2609927}" destId="{96308604-44C7-4E13-B7D7-8E95732E07A1}" srcOrd="0" destOrd="0" presId="urn:microsoft.com/office/officeart/2005/8/layout/hierarchy2"/>
    <dgm:cxn modelId="{10B8FAED-EA7B-43AA-AEDA-D39653F13AAE}" type="presOf" srcId="{F051836E-C717-40A1-B4B1-65EA12075BD0}" destId="{5F703A70-FB74-4A50-B3E5-993ACDEA57E7}" srcOrd="0" destOrd="0" presId="urn:microsoft.com/office/officeart/2005/8/layout/hierarchy2"/>
    <dgm:cxn modelId="{048E3FE3-4415-4A63-8F09-4A93102205BB}" type="presOf" srcId="{F051836E-C717-40A1-B4B1-65EA12075BD0}" destId="{CEFC325E-C975-426A-AF1C-2DC7CF68C00A}" srcOrd="1" destOrd="0" presId="urn:microsoft.com/office/officeart/2005/8/layout/hierarchy2"/>
    <dgm:cxn modelId="{85935C83-C976-4DCD-9EC7-7D2D76EA210B}" type="presParOf" srcId="{F90D1D3E-6C84-45C6-A3C8-BB3E627F97AD}" destId="{C47CE0A8-79CF-4384-9F8A-E914B29604C8}" srcOrd="0" destOrd="0" presId="urn:microsoft.com/office/officeart/2005/8/layout/hierarchy2"/>
    <dgm:cxn modelId="{0C06937E-BD98-4C52-A722-141F37D49204}" type="presParOf" srcId="{C47CE0A8-79CF-4384-9F8A-E914B29604C8}" destId="{65BE67A9-D2E4-4146-9309-8848CDF2148A}" srcOrd="0" destOrd="0" presId="urn:microsoft.com/office/officeart/2005/8/layout/hierarchy2"/>
    <dgm:cxn modelId="{665DEE6F-EC8F-451A-BA53-6FD7B57F2BE5}" type="presParOf" srcId="{C47CE0A8-79CF-4384-9F8A-E914B29604C8}" destId="{DEEF175F-07ED-49B8-BCAD-2621C3BA5660}" srcOrd="1" destOrd="0" presId="urn:microsoft.com/office/officeart/2005/8/layout/hierarchy2"/>
    <dgm:cxn modelId="{3842C23E-8D2E-4B8E-BC3A-215F3DBB01A1}" type="presParOf" srcId="{DEEF175F-07ED-49B8-BCAD-2621C3BA5660}" destId="{5F703A70-FB74-4A50-B3E5-993ACDEA57E7}" srcOrd="0" destOrd="0" presId="urn:microsoft.com/office/officeart/2005/8/layout/hierarchy2"/>
    <dgm:cxn modelId="{CC649298-28A1-42C3-91DC-679D05C8D161}" type="presParOf" srcId="{5F703A70-FB74-4A50-B3E5-993ACDEA57E7}" destId="{CEFC325E-C975-426A-AF1C-2DC7CF68C00A}" srcOrd="0" destOrd="0" presId="urn:microsoft.com/office/officeart/2005/8/layout/hierarchy2"/>
    <dgm:cxn modelId="{E3F12FBF-F30C-4F0A-916B-B02555D8A263}" type="presParOf" srcId="{DEEF175F-07ED-49B8-BCAD-2621C3BA5660}" destId="{F320D5BB-C39C-4AA6-9237-179ECB341558}" srcOrd="1" destOrd="0" presId="urn:microsoft.com/office/officeart/2005/8/layout/hierarchy2"/>
    <dgm:cxn modelId="{382ADAE6-E262-44A2-90CB-7C33F27EBE3C}" type="presParOf" srcId="{F320D5BB-C39C-4AA6-9237-179ECB341558}" destId="{96308604-44C7-4E13-B7D7-8E95732E07A1}" srcOrd="0" destOrd="0" presId="urn:microsoft.com/office/officeart/2005/8/layout/hierarchy2"/>
    <dgm:cxn modelId="{75737C37-03A5-4B01-9F5F-80D1BC2EB155}" type="presParOf" srcId="{F320D5BB-C39C-4AA6-9237-179ECB341558}" destId="{1E1627A8-12EA-4438-9BCB-592A37F4962B}" srcOrd="1" destOrd="0" presId="urn:microsoft.com/office/officeart/2005/8/layout/hierarchy2"/>
    <dgm:cxn modelId="{64765ECE-5101-4BB9-8913-4C37D8665D38}" type="presParOf" srcId="{DEEF175F-07ED-49B8-BCAD-2621C3BA5660}" destId="{ABB2AD62-2094-4CF4-82C1-F5AF079E8539}" srcOrd="2" destOrd="0" presId="urn:microsoft.com/office/officeart/2005/8/layout/hierarchy2"/>
    <dgm:cxn modelId="{485601F1-BED4-44A6-8429-BA7A5029D25C}" type="presParOf" srcId="{ABB2AD62-2094-4CF4-82C1-F5AF079E8539}" destId="{C5302FFC-1D7C-45D4-B87F-EEFAB1CD93E7}" srcOrd="0" destOrd="0" presId="urn:microsoft.com/office/officeart/2005/8/layout/hierarchy2"/>
    <dgm:cxn modelId="{57DE06C0-E933-4A81-9316-F0148BF3756D}" type="presParOf" srcId="{DEEF175F-07ED-49B8-BCAD-2621C3BA5660}" destId="{85C53A1C-3CD7-4D2F-A6E5-AD9CAE62B392}" srcOrd="3" destOrd="0" presId="urn:microsoft.com/office/officeart/2005/8/layout/hierarchy2"/>
    <dgm:cxn modelId="{715946A4-D779-41EF-90EB-F6A825A9CD69}" type="presParOf" srcId="{85C53A1C-3CD7-4D2F-A6E5-AD9CAE62B392}" destId="{3148914D-CC2F-47E5-9343-35A42BB47E4A}" srcOrd="0" destOrd="0" presId="urn:microsoft.com/office/officeart/2005/8/layout/hierarchy2"/>
    <dgm:cxn modelId="{4A5B7E2C-6220-45D5-AC5E-10FDE7027D58}" type="presParOf" srcId="{85C53A1C-3CD7-4D2F-A6E5-AD9CAE62B392}" destId="{535AF6BA-88B8-4CBE-905F-5AD1D27DABB8}" srcOrd="1" destOrd="0" presId="urn:microsoft.com/office/officeart/2005/8/layout/hierarchy2"/>
    <dgm:cxn modelId="{24C181F4-2D80-4262-AB4D-A3641C624A7F}" type="presParOf" srcId="{DEEF175F-07ED-49B8-BCAD-2621C3BA5660}" destId="{221D2A00-E2CC-4E7C-8C02-4918AECF663F}" srcOrd="4" destOrd="0" presId="urn:microsoft.com/office/officeart/2005/8/layout/hierarchy2"/>
    <dgm:cxn modelId="{506EFAA0-A849-43B7-BB7A-81C33459DE05}" type="presParOf" srcId="{221D2A00-E2CC-4E7C-8C02-4918AECF663F}" destId="{C899772A-7CB7-4A8D-B022-B29201D4EAF5}" srcOrd="0" destOrd="0" presId="urn:microsoft.com/office/officeart/2005/8/layout/hierarchy2"/>
    <dgm:cxn modelId="{12D97113-C648-44EB-B6FD-C9ECC87D8B55}" type="presParOf" srcId="{DEEF175F-07ED-49B8-BCAD-2621C3BA5660}" destId="{4A369D78-A695-400D-ABD1-8BB5EE25A040}" srcOrd="5" destOrd="0" presId="urn:microsoft.com/office/officeart/2005/8/layout/hierarchy2"/>
    <dgm:cxn modelId="{29093DD4-9B71-4F6F-9E74-8FC5C6B803E3}" type="presParOf" srcId="{4A369D78-A695-400D-ABD1-8BB5EE25A040}" destId="{AA3FBCAC-B519-4F24-A2D1-51F6BC43D782}" srcOrd="0" destOrd="0" presId="urn:microsoft.com/office/officeart/2005/8/layout/hierarchy2"/>
    <dgm:cxn modelId="{598F3D47-4E7D-4B92-A350-889DDA386305}" type="presParOf" srcId="{4A369D78-A695-400D-ABD1-8BB5EE25A040}" destId="{D6ECA6A4-3CD6-4420-9C8A-0A335AC23B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Учёт библиотечных мероприятий </a:t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и других форм групповой </a:t>
          </a:r>
          <a:br>
            <a:rPr lang="ru-RU" sz="2200" b="1" i="1" dirty="0" smtClean="0">
              <a:latin typeface="Cambria" pitchFamily="18" charset="0"/>
            </a:rPr>
          </a:br>
          <a:r>
            <a:rPr lang="ru-RU" sz="2200" b="1" i="1" dirty="0" smtClean="0">
              <a:latin typeface="Cambria" pitchFamily="18" charset="0"/>
            </a:rPr>
            <a:t>и массовой работы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 i="0"/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 i="0"/>
        </a:p>
      </dgm:t>
    </dgm:pt>
    <dgm:pt modelId="{08161C2F-6694-4C41-A0A4-BEF666B7B8C4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i="0" dirty="0" smtClean="0"/>
            <a:t>Количество мероприятий </a:t>
          </a:r>
          <a:r>
            <a:rPr lang="en-US" sz="2200" b="1" i="0" dirty="0" smtClean="0"/>
            <a:t/>
          </a:r>
          <a:br>
            <a:rPr lang="en-US" sz="2200" b="1" i="0" dirty="0" smtClean="0"/>
          </a:br>
          <a:r>
            <a:rPr lang="ru-RU" sz="2200" b="1" i="0" dirty="0" smtClean="0"/>
            <a:t>по структурным подразделениям</a:t>
          </a:r>
          <a:endParaRPr lang="ru-RU" sz="2200" b="1" i="0" dirty="0"/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200" b="1" i="0"/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200" b="1" i="0"/>
        </a:p>
      </dgm:t>
    </dgm:pt>
    <dgm:pt modelId="{2D1B10F1-E89C-458D-AA28-AC1E1286DC3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i="0" dirty="0" smtClean="0"/>
            <a:t>Количество мероприятий, проведенных в стенах библиотеки</a:t>
          </a:r>
          <a:endParaRPr lang="ru-RU" sz="2200" b="1" i="0" dirty="0"/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 i="0"/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 i="0"/>
        </a:p>
      </dgm:t>
    </dgm:pt>
    <dgm:pt modelId="{D57CCB11-798B-41BF-9F12-4923CD71AD19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200" b="1" i="0" dirty="0" smtClean="0"/>
            <a:t>Количество мероприятий, проведенных вне стен библиотеки</a:t>
          </a:r>
          <a:endParaRPr lang="ru-RU" sz="2200" b="1" i="0" dirty="0"/>
        </a:p>
      </dgm:t>
    </dgm:pt>
    <dgm:pt modelId="{ACDEA7AF-E508-4291-BDF4-9A3E8F12764B}" type="sibTrans" cxnId="{D106FCFB-6341-4111-89B5-57C525AD28E2}">
      <dgm:prSet/>
      <dgm:spPr/>
      <dgm:t>
        <a:bodyPr/>
        <a:lstStyle/>
        <a:p>
          <a:endParaRPr lang="ru-RU" sz="2200" b="1" i="0"/>
        </a:p>
      </dgm:t>
    </dgm:pt>
    <dgm:pt modelId="{8B4E89F2-CFBE-473C-BAF8-1564B11993CD}" type="parTrans" cxnId="{D106FCFB-6341-4111-89B5-57C525AD28E2}">
      <dgm:prSet custT="1"/>
      <dgm:spPr/>
      <dgm:t>
        <a:bodyPr/>
        <a:lstStyle/>
        <a:p>
          <a:endParaRPr lang="ru-RU" sz="2200" b="1" i="0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43406" custScaleY="2312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3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3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3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48205F04-8714-493C-9DAC-E05A6327173F}" type="pres">
      <dgm:prSet presAssocID="{8B4E89F2-CFBE-473C-BAF8-1564B11993CD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40DF7FBB-8ED0-4D3F-83C5-96CF3D287D7B}" type="pres">
      <dgm:prSet presAssocID="{8B4E89F2-CFBE-473C-BAF8-1564B11993CD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EE37E25-AD72-4304-ACF9-E5C19515A510}" type="pres">
      <dgm:prSet presAssocID="{D57CCB11-798B-41BF-9F12-4923CD71AD19}" presName="root2" presStyleCnt="0"/>
      <dgm:spPr/>
      <dgm:t>
        <a:bodyPr/>
        <a:lstStyle/>
        <a:p>
          <a:endParaRPr lang="ru-RU"/>
        </a:p>
      </dgm:t>
    </dgm:pt>
    <dgm:pt modelId="{03314590-45C2-4556-8FC6-4567C4BEBA63}" type="pres">
      <dgm:prSet presAssocID="{D57CCB11-798B-41BF-9F12-4923CD71AD19}" presName="LevelTwoTextNode" presStyleLbl="node2" presStyleIdx="2" presStyleCnt="3" custScaleX="239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88E11-D8B5-4BA4-B91E-735D1A82436A}" type="pres">
      <dgm:prSet presAssocID="{D57CCB11-798B-41BF-9F12-4923CD71AD19}" presName="level3hierChild" presStyleCnt="0"/>
      <dgm:spPr/>
      <dgm:t>
        <a:bodyPr/>
        <a:lstStyle/>
        <a:p>
          <a:endParaRPr lang="ru-RU"/>
        </a:p>
      </dgm:t>
    </dgm:pt>
  </dgm:ptLst>
  <dgm:cxnLst>
    <dgm:cxn modelId="{91E17341-E64B-4A6B-9107-F3461AD54D4D}" type="presOf" srcId="{FD9469CA-5746-4013-9D55-DEEC8F5AAFEF}" destId="{295C4BCB-7B71-4323-8133-72404B55C131}" srcOrd="1" destOrd="0" presId="urn:microsoft.com/office/officeart/2005/8/layout/hierarchy2"/>
    <dgm:cxn modelId="{2C79E4FE-8D81-472B-8927-655215AD1F75}" type="presOf" srcId="{FD9469CA-5746-4013-9D55-DEEC8F5AAFEF}" destId="{720742F2-B364-42ED-BC5F-980EE5D85AB8}" srcOrd="0" destOrd="0" presId="urn:microsoft.com/office/officeart/2005/8/layout/hierarchy2"/>
    <dgm:cxn modelId="{03DCFB06-6A86-4C4C-98D0-802EAB62F7EF}" type="presOf" srcId="{2D1B10F1-E89C-458D-AA28-AC1E1286DC3E}" destId="{4F3CFABF-4946-4AEB-B657-CF944CDD55F8}" srcOrd="0" destOrd="0" presId="urn:microsoft.com/office/officeart/2005/8/layout/hierarchy2"/>
    <dgm:cxn modelId="{911D433D-FD93-4C1B-945F-DA8B63CB32F7}" type="presOf" srcId="{ED4DB1F1-99CE-481B-84F9-9A9F8B664E9A}" destId="{6E86EDD2-A6D2-4C59-9086-598DE26F661A}" srcOrd="0" destOrd="0" presId="urn:microsoft.com/office/officeart/2005/8/layout/hierarchy2"/>
    <dgm:cxn modelId="{CDDBF90D-2C28-48CD-808B-1BCC3B111E47}" type="presOf" srcId="{06DE4F4C-67B9-4FF5-B03A-856A8C58D012}" destId="{33CB049E-5607-43B1-AC17-D0E0421B33F1}" srcOrd="0" destOrd="0" presId="urn:microsoft.com/office/officeart/2005/8/layout/hierarchy2"/>
    <dgm:cxn modelId="{35744761-9422-44D2-9A4F-86E83B521961}" type="presOf" srcId="{AF4C6105-EAD9-43C6-B9F6-E8CDA55B18B1}" destId="{CBE8B38C-3BE2-4898-94FD-4EE1E7916009}" srcOrd="0" destOrd="0" presId="urn:microsoft.com/office/officeart/2005/8/layout/hierarchy2"/>
    <dgm:cxn modelId="{B52411EA-94B4-4FF5-87BD-5BA4BC199F4D}" type="presOf" srcId="{8B4E89F2-CFBE-473C-BAF8-1564B11993CD}" destId="{48205F04-8714-493C-9DAC-E05A6327173F}" srcOrd="0" destOrd="0" presId="urn:microsoft.com/office/officeart/2005/8/layout/hierarchy2"/>
    <dgm:cxn modelId="{D962E055-011E-4874-80DD-AFAB9A95AA99}" type="presOf" srcId="{08161C2F-6694-4C41-A0A4-BEF666B7B8C4}" destId="{C9818503-8129-4E7B-B43E-9391065FF9BA}" srcOrd="0" destOrd="0" presId="urn:microsoft.com/office/officeart/2005/8/layout/hierarchy2"/>
    <dgm:cxn modelId="{07C79089-52E9-474C-996C-28720FB6019E}" type="presOf" srcId="{D57CCB11-798B-41BF-9F12-4923CD71AD19}" destId="{03314590-45C2-4556-8FC6-4567C4BEBA63}" srcOrd="0" destOrd="0" presId="urn:microsoft.com/office/officeart/2005/8/layout/hierarchy2"/>
    <dgm:cxn modelId="{F2D45495-1B62-4E15-A835-9DFCF9F07889}" type="presOf" srcId="{8B4E89F2-CFBE-473C-BAF8-1564B11993CD}" destId="{40DF7FBB-8ED0-4D3F-83C5-96CF3D287D7B}" srcOrd="1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A1A7086C-75F9-4F02-BC0F-D95BF3EA1E61}" type="presOf" srcId="{ED4DB1F1-99CE-481B-84F9-9A9F8B664E9A}" destId="{5C09A6DC-0C6D-4F80-AF70-B93DAC79F49B}" srcOrd="1" destOrd="0" presId="urn:microsoft.com/office/officeart/2005/8/layout/hierarchy2"/>
    <dgm:cxn modelId="{D106FCFB-6341-4111-89B5-57C525AD28E2}" srcId="{06DE4F4C-67B9-4FF5-B03A-856A8C58D012}" destId="{D57CCB11-798B-41BF-9F12-4923CD71AD19}" srcOrd="2" destOrd="0" parTransId="{8B4E89F2-CFBE-473C-BAF8-1564B11993CD}" sibTransId="{ACDEA7AF-E508-4291-BDF4-9A3E8F12764B}"/>
    <dgm:cxn modelId="{F6F9233B-B31E-4BBB-A6CD-8062BE7EE4B1}" type="presParOf" srcId="{CBE8B38C-3BE2-4898-94FD-4EE1E7916009}" destId="{E8921C89-9109-4235-BC5B-C48208AC9651}" srcOrd="0" destOrd="0" presId="urn:microsoft.com/office/officeart/2005/8/layout/hierarchy2"/>
    <dgm:cxn modelId="{F617564F-17CA-422B-8B2C-FA6391FC409B}" type="presParOf" srcId="{E8921C89-9109-4235-BC5B-C48208AC9651}" destId="{33CB049E-5607-43B1-AC17-D0E0421B33F1}" srcOrd="0" destOrd="0" presId="urn:microsoft.com/office/officeart/2005/8/layout/hierarchy2"/>
    <dgm:cxn modelId="{2E0C9EF0-1E8A-47CB-A879-6C36BD87622C}" type="presParOf" srcId="{E8921C89-9109-4235-BC5B-C48208AC9651}" destId="{AD8BF351-94B2-479A-8505-D0233987BCEF}" srcOrd="1" destOrd="0" presId="urn:microsoft.com/office/officeart/2005/8/layout/hierarchy2"/>
    <dgm:cxn modelId="{3D246B68-6142-4E9E-8F7C-50CF3746FE32}" type="presParOf" srcId="{AD8BF351-94B2-479A-8505-D0233987BCEF}" destId="{720742F2-B364-42ED-BC5F-980EE5D85AB8}" srcOrd="0" destOrd="0" presId="urn:microsoft.com/office/officeart/2005/8/layout/hierarchy2"/>
    <dgm:cxn modelId="{838FA9BA-586F-452D-8AAB-B4BF8EE27311}" type="presParOf" srcId="{720742F2-B364-42ED-BC5F-980EE5D85AB8}" destId="{295C4BCB-7B71-4323-8133-72404B55C131}" srcOrd="0" destOrd="0" presId="urn:microsoft.com/office/officeart/2005/8/layout/hierarchy2"/>
    <dgm:cxn modelId="{CB5396F8-D66B-4B10-B96E-3F14C372FA6B}" type="presParOf" srcId="{AD8BF351-94B2-479A-8505-D0233987BCEF}" destId="{8B805C08-0661-4FB8-818A-DC55B7092D63}" srcOrd="1" destOrd="0" presId="urn:microsoft.com/office/officeart/2005/8/layout/hierarchy2"/>
    <dgm:cxn modelId="{796B6045-F7A7-4155-B842-E95BF4B0B497}" type="presParOf" srcId="{8B805C08-0661-4FB8-818A-DC55B7092D63}" destId="{C9818503-8129-4E7B-B43E-9391065FF9BA}" srcOrd="0" destOrd="0" presId="urn:microsoft.com/office/officeart/2005/8/layout/hierarchy2"/>
    <dgm:cxn modelId="{432531B2-371B-4510-A312-B39EE5FA2317}" type="presParOf" srcId="{8B805C08-0661-4FB8-818A-DC55B7092D63}" destId="{5F752ED3-E259-44D1-A0D7-96383320658D}" srcOrd="1" destOrd="0" presId="urn:microsoft.com/office/officeart/2005/8/layout/hierarchy2"/>
    <dgm:cxn modelId="{A1519C78-F599-4D8A-9162-AAF95C228E42}" type="presParOf" srcId="{AD8BF351-94B2-479A-8505-D0233987BCEF}" destId="{6E86EDD2-A6D2-4C59-9086-598DE26F661A}" srcOrd="2" destOrd="0" presId="urn:microsoft.com/office/officeart/2005/8/layout/hierarchy2"/>
    <dgm:cxn modelId="{687FC7F2-47B6-4029-B146-59C18777CA11}" type="presParOf" srcId="{6E86EDD2-A6D2-4C59-9086-598DE26F661A}" destId="{5C09A6DC-0C6D-4F80-AF70-B93DAC79F49B}" srcOrd="0" destOrd="0" presId="urn:microsoft.com/office/officeart/2005/8/layout/hierarchy2"/>
    <dgm:cxn modelId="{39C2AF37-950A-4C45-B2FF-ECA9D38F7934}" type="presParOf" srcId="{AD8BF351-94B2-479A-8505-D0233987BCEF}" destId="{8B93E44F-EA0F-4250-A677-F4E9CAD9066A}" srcOrd="3" destOrd="0" presId="urn:microsoft.com/office/officeart/2005/8/layout/hierarchy2"/>
    <dgm:cxn modelId="{702F0434-3533-4148-BCB1-1FA3812358E8}" type="presParOf" srcId="{8B93E44F-EA0F-4250-A677-F4E9CAD9066A}" destId="{4F3CFABF-4946-4AEB-B657-CF944CDD55F8}" srcOrd="0" destOrd="0" presId="urn:microsoft.com/office/officeart/2005/8/layout/hierarchy2"/>
    <dgm:cxn modelId="{CD2A8A72-E7E7-4D52-888D-5E74310FA442}" type="presParOf" srcId="{8B93E44F-EA0F-4250-A677-F4E9CAD9066A}" destId="{6A230CED-1B69-4928-9CBB-28FFFC78BCEB}" srcOrd="1" destOrd="0" presId="urn:microsoft.com/office/officeart/2005/8/layout/hierarchy2"/>
    <dgm:cxn modelId="{750ECF81-0AA6-4C60-BC51-B5F789844BEF}" type="presParOf" srcId="{AD8BF351-94B2-479A-8505-D0233987BCEF}" destId="{48205F04-8714-493C-9DAC-E05A6327173F}" srcOrd="4" destOrd="0" presId="urn:microsoft.com/office/officeart/2005/8/layout/hierarchy2"/>
    <dgm:cxn modelId="{AA7B75BB-3A2E-4492-B7EE-A53EFDE58041}" type="presParOf" srcId="{48205F04-8714-493C-9DAC-E05A6327173F}" destId="{40DF7FBB-8ED0-4D3F-83C5-96CF3D287D7B}" srcOrd="0" destOrd="0" presId="urn:microsoft.com/office/officeart/2005/8/layout/hierarchy2"/>
    <dgm:cxn modelId="{C2E81FA3-FF71-487D-8579-7CD5EB33C7E3}" type="presParOf" srcId="{AD8BF351-94B2-479A-8505-D0233987BCEF}" destId="{4EE37E25-AD72-4304-ACF9-E5C19515A510}" srcOrd="5" destOrd="0" presId="urn:microsoft.com/office/officeart/2005/8/layout/hierarchy2"/>
    <dgm:cxn modelId="{9F3CFBC1-8693-4F5A-95F4-2A5602ED04D3}" type="presParOf" srcId="{4EE37E25-AD72-4304-ACF9-E5C19515A510}" destId="{03314590-45C2-4556-8FC6-4567C4BEBA63}" srcOrd="0" destOrd="0" presId="urn:microsoft.com/office/officeart/2005/8/layout/hierarchy2"/>
    <dgm:cxn modelId="{28B87D84-F54A-439F-84F1-1A0F966EB664}" type="presParOf" srcId="{4EE37E25-AD72-4304-ACF9-E5C19515A510}" destId="{D3D88E11-D8B5-4BA4-B91E-735D1A82436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Количество выставок, организованных библиотекой</a:t>
          </a:r>
          <a:endParaRPr lang="ru-RU" sz="22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08161C2F-6694-4C41-A0A4-BEF666B7B8C4}">
      <dgm:prSet phldrT="[Текст]" custT="1"/>
      <dgm:spPr/>
      <dgm:t>
        <a:bodyPr/>
        <a:lstStyle/>
        <a:p>
          <a:pPr rtl="0"/>
          <a:r>
            <a:rPr lang="ru-RU" sz="2000" b="1" dirty="0" smtClean="0"/>
            <a:t>Количество выставок в целом</a:t>
          </a:r>
          <a:endParaRPr lang="ru-RU" sz="2000" b="1" dirty="0"/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200" b="1"/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200" b="1"/>
        </a:p>
      </dgm:t>
    </dgm:pt>
    <dgm:pt modelId="{2D1B10F1-E89C-458D-AA28-AC1E1286DC3E}">
      <dgm:prSet phldrT="[Текст]" custT="1"/>
      <dgm:spPr/>
      <dgm:t>
        <a:bodyPr/>
        <a:lstStyle/>
        <a:p>
          <a:pPr rtl="0"/>
          <a:r>
            <a:rPr lang="ru-RU" sz="2000" b="1" dirty="0" smtClean="0"/>
            <a:t>Количество выставок, организованных </a:t>
          </a:r>
          <a:br>
            <a:rPr lang="ru-RU" sz="2000" b="1" dirty="0" smtClean="0"/>
          </a:br>
          <a:r>
            <a:rPr lang="ru-RU" sz="2000" b="1" dirty="0" smtClean="0"/>
            <a:t>в помещении библиотеки</a:t>
          </a:r>
          <a:endParaRPr lang="ru-RU" sz="2000" b="1" dirty="0"/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/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/>
        </a:p>
      </dgm:t>
    </dgm:pt>
    <dgm:pt modelId="{D57CCB11-798B-41BF-9F12-4923CD71AD19}">
      <dgm:prSet phldrT="[Текст]" custT="1"/>
      <dgm:spPr/>
      <dgm:t>
        <a:bodyPr/>
        <a:lstStyle/>
        <a:p>
          <a:pPr rtl="0"/>
          <a:r>
            <a:rPr lang="ru-RU" sz="2000" b="1" dirty="0" smtClean="0"/>
            <a:t>Количество выставок, организованных  </a:t>
          </a:r>
          <a:br>
            <a:rPr lang="ru-RU" sz="2000" b="1" dirty="0" smtClean="0"/>
          </a:br>
          <a:r>
            <a:rPr lang="ru-RU" sz="2000" b="1" dirty="0" smtClean="0"/>
            <a:t>вне стен библиотеки</a:t>
          </a:r>
          <a:endParaRPr lang="ru-RU" sz="2000" b="1" dirty="0"/>
        </a:p>
      </dgm:t>
    </dgm:pt>
    <dgm:pt modelId="{ACDEA7AF-E508-4291-BDF4-9A3E8F12764B}" type="sibTrans" cxnId="{D106FCFB-6341-4111-89B5-57C525AD28E2}">
      <dgm:prSet/>
      <dgm:spPr/>
      <dgm:t>
        <a:bodyPr/>
        <a:lstStyle/>
        <a:p>
          <a:endParaRPr lang="ru-RU" sz="2200" b="1"/>
        </a:p>
      </dgm:t>
    </dgm:pt>
    <dgm:pt modelId="{8B4E89F2-CFBE-473C-BAF8-1564B11993CD}" type="parTrans" cxnId="{D106FCFB-6341-4111-89B5-57C525AD28E2}">
      <dgm:prSet custT="1"/>
      <dgm:spPr/>
      <dgm:t>
        <a:bodyPr/>
        <a:lstStyle/>
        <a:p>
          <a:endParaRPr lang="ru-RU" sz="2200" b="1"/>
        </a:p>
      </dgm:t>
    </dgm:pt>
    <dgm:pt modelId="{69F46388-5E37-4119-988A-CE4BCE993845}">
      <dgm:prSet phldrT="[Текст]" custT="1"/>
      <dgm:spPr/>
      <dgm:t>
        <a:bodyPr/>
        <a:lstStyle/>
        <a:p>
          <a:pPr rtl="0"/>
          <a:r>
            <a:rPr lang="ru-RU" sz="2000" b="1" dirty="0" smtClean="0"/>
            <a:t>Количество тематических экспозиций </a:t>
          </a:r>
          <a:br>
            <a:rPr lang="ru-RU" sz="2000" b="1" dirty="0" smtClean="0"/>
          </a:br>
          <a:r>
            <a:rPr lang="ru-RU" sz="2000" b="1" dirty="0" smtClean="0"/>
            <a:t>на </a:t>
          </a:r>
          <a:r>
            <a:rPr lang="ru-RU" sz="2000" b="1" dirty="0" err="1" smtClean="0"/>
            <a:t>веб-сайтах</a:t>
          </a:r>
          <a:r>
            <a:rPr lang="ru-RU" sz="2000" b="1" dirty="0" smtClean="0"/>
            <a:t> библиотеки</a:t>
          </a:r>
          <a:endParaRPr lang="ru-RU" sz="2000" b="1" dirty="0"/>
        </a:p>
      </dgm:t>
    </dgm:pt>
    <dgm:pt modelId="{AE0B6A28-6E63-4F7B-8D7F-DE46310025AF}" type="parTrans" cxnId="{A59038F6-E90D-415A-9FFE-68CD44504BCF}">
      <dgm:prSet/>
      <dgm:spPr/>
      <dgm:t>
        <a:bodyPr/>
        <a:lstStyle/>
        <a:p>
          <a:endParaRPr lang="ru-RU" b="1"/>
        </a:p>
      </dgm:t>
    </dgm:pt>
    <dgm:pt modelId="{E2DD3736-02A3-4437-BEC6-91BE874606F3}" type="sibTrans" cxnId="{A59038F6-E90D-415A-9FFE-68CD44504BCF}">
      <dgm:prSet/>
      <dgm:spPr/>
      <dgm:t>
        <a:bodyPr/>
        <a:lstStyle/>
        <a:p>
          <a:endParaRPr lang="ru-RU" b="1"/>
        </a:p>
      </dgm:t>
    </dgm:pt>
    <dgm:pt modelId="{46B9C926-B634-4490-96CA-0F691BF242EF}">
      <dgm:prSet phldrT="[Текст]" custT="1"/>
      <dgm:spPr/>
      <dgm:t>
        <a:bodyPr/>
        <a:lstStyle/>
        <a:p>
          <a:pPr rtl="0"/>
          <a:r>
            <a:rPr lang="ru-RU" sz="2000" b="1" dirty="0" smtClean="0"/>
            <a:t>Количество документов, экспонированных </a:t>
          </a:r>
          <a:br>
            <a:rPr lang="ru-RU" sz="2000" b="1" dirty="0" smtClean="0"/>
          </a:br>
          <a:r>
            <a:rPr lang="ru-RU" sz="2000" b="1" dirty="0" smtClean="0"/>
            <a:t>на выставке</a:t>
          </a:r>
          <a:endParaRPr lang="ru-RU" sz="2000" b="1" dirty="0"/>
        </a:p>
      </dgm:t>
    </dgm:pt>
    <dgm:pt modelId="{DA4AA2C5-FB59-46CD-8D72-F419BD7A85F8}" type="parTrans" cxnId="{8D1DA296-1EB8-4B4E-884E-456E11FDC736}">
      <dgm:prSet/>
      <dgm:spPr/>
      <dgm:t>
        <a:bodyPr/>
        <a:lstStyle/>
        <a:p>
          <a:endParaRPr lang="ru-RU" b="1"/>
        </a:p>
      </dgm:t>
    </dgm:pt>
    <dgm:pt modelId="{6F2DE2A9-3825-4C08-B166-B80E6A1367EA}" type="sibTrans" cxnId="{8D1DA296-1EB8-4B4E-884E-456E11FDC736}">
      <dgm:prSet/>
      <dgm:spPr/>
      <dgm:t>
        <a:bodyPr/>
        <a:lstStyle/>
        <a:p>
          <a:endParaRPr lang="ru-RU" b="1"/>
        </a:p>
      </dgm:t>
    </dgm:pt>
    <dgm:pt modelId="{B7CD2AC8-D5A0-4C4C-9007-F24E3A0A23AD}">
      <dgm:prSet phldrT="[Текст]" custT="1"/>
      <dgm:spPr/>
      <dgm:t>
        <a:bodyPr/>
        <a:lstStyle/>
        <a:p>
          <a:pPr rtl="0"/>
          <a:r>
            <a:rPr lang="ru-RU" sz="2000" b="1" dirty="0" smtClean="0"/>
            <a:t>Дифференцированный подсчет </a:t>
          </a:r>
          <a:br>
            <a:rPr lang="ru-RU" sz="2000" b="1" dirty="0" smtClean="0"/>
          </a:br>
          <a:r>
            <a:rPr lang="ru-RU" sz="2000" b="1" dirty="0" smtClean="0"/>
            <a:t>выставок по форме, содержанию </a:t>
          </a:r>
          <a:br>
            <a:rPr lang="ru-RU" sz="2000" b="1" dirty="0" smtClean="0"/>
          </a:br>
          <a:r>
            <a:rPr lang="ru-RU" sz="2000" b="1" dirty="0" smtClean="0"/>
            <a:t>и способам представления</a:t>
          </a:r>
          <a:endParaRPr lang="ru-RU" sz="1800" b="1" dirty="0"/>
        </a:p>
      </dgm:t>
    </dgm:pt>
    <dgm:pt modelId="{373ACBFA-A77C-462A-9585-44E3707BEF46}" type="parTrans" cxnId="{6969E74E-69BE-4E39-9338-202898F2C59F}">
      <dgm:prSet/>
      <dgm:spPr/>
      <dgm:t>
        <a:bodyPr/>
        <a:lstStyle/>
        <a:p>
          <a:endParaRPr lang="ru-RU" b="1"/>
        </a:p>
      </dgm:t>
    </dgm:pt>
    <dgm:pt modelId="{93E7E301-62FB-4883-9013-DC245D9BC36F}" type="sibTrans" cxnId="{6969E74E-69BE-4E39-9338-202898F2C59F}">
      <dgm:prSet/>
      <dgm:spPr/>
      <dgm:t>
        <a:bodyPr/>
        <a:lstStyle/>
        <a:p>
          <a:endParaRPr lang="ru-RU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43406" custScaleY="157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6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6" custScaleX="304260" custScaleY="677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6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6" custScaleX="304260" custScaleY="775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  <dgm:pt modelId="{48205F04-8714-493C-9DAC-E05A6327173F}" type="pres">
      <dgm:prSet presAssocID="{8B4E89F2-CFBE-473C-BAF8-1564B11993CD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40DF7FBB-8ED0-4D3F-83C5-96CF3D287D7B}" type="pres">
      <dgm:prSet presAssocID="{8B4E89F2-CFBE-473C-BAF8-1564B11993CD}" presName="connTx" presStyleLbl="parChTrans1D2" presStyleIdx="2" presStyleCnt="6"/>
      <dgm:spPr/>
      <dgm:t>
        <a:bodyPr/>
        <a:lstStyle/>
        <a:p>
          <a:endParaRPr lang="ru-RU"/>
        </a:p>
      </dgm:t>
    </dgm:pt>
    <dgm:pt modelId="{4EE37E25-AD72-4304-ACF9-E5C19515A510}" type="pres">
      <dgm:prSet presAssocID="{D57CCB11-798B-41BF-9F12-4923CD71AD19}" presName="root2" presStyleCnt="0"/>
      <dgm:spPr/>
      <dgm:t>
        <a:bodyPr/>
        <a:lstStyle/>
        <a:p>
          <a:endParaRPr lang="ru-RU"/>
        </a:p>
      </dgm:t>
    </dgm:pt>
    <dgm:pt modelId="{03314590-45C2-4556-8FC6-4567C4BEBA63}" type="pres">
      <dgm:prSet presAssocID="{D57CCB11-798B-41BF-9F12-4923CD71AD19}" presName="LevelTwoTextNode" presStyleLbl="node2" presStyleIdx="2" presStyleCnt="6" custScaleX="304260" custScaleY="833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D88E11-D8B5-4BA4-B91E-735D1A82436A}" type="pres">
      <dgm:prSet presAssocID="{D57CCB11-798B-41BF-9F12-4923CD71AD19}" presName="level3hierChild" presStyleCnt="0"/>
      <dgm:spPr/>
      <dgm:t>
        <a:bodyPr/>
        <a:lstStyle/>
        <a:p>
          <a:endParaRPr lang="ru-RU"/>
        </a:p>
      </dgm:t>
    </dgm:pt>
    <dgm:pt modelId="{3897DA38-6DC4-474F-B647-0FF58178AF70}" type="pres">
      <dgm:prSet presAssocID="{AE0B6A28-6E63-4F7B-8D7F-DE46310025AF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6A31DE80-DD75-4354-AAB0-638397D0C724}" type="pres">
      <dgm:prSet presAssocID="{AE0B6A28-6E63-4F7B-8D7F-DE46310025AF}" presName="connTx" presStyleLbl="parChTrans1D2" presStyleIdx="3" presStyleCnt="6"/>
      <dgm:spPr/>
      <dgm:t>
        <a:bodyPr/>
        <a:lstStyle/>
        <a:p>
          <a:endParaRPr lang="ru-RU"/>
        </a:p>
      </dgm:t>
    </dgm:pt>
    <dgm:pt modelId="{9D2D1DAA-7BF8-4B9E-B9B8-CAF1FA6C1E6A}" type="pres">
      <dgm:prSet presAssocID="{69F46388-5E37-4119-988A-CE4BCE993845}" presName="root2" presStyleCnt="0"/>
      <dgm:spPr/>
      <dgm:t>
        <a:bodyPr/>
        <a:lstStyle/>
        <a:p>
          <a:endParaRPr lang="ru-RU"/>
        </a:p>
      </dgm:t>
    </dgm:pt>
    <dgm:pt modelId="{2D2BEEAF-7952-4BD5-B142-B6430484738D}" type="pres">
      <dgm:prSet presAssocID="{69F46388-5E37-4119-988A-CE4BCE993845}" presName="LevelTwoTextNode" presStyleLbl="node2" presStyleIdx="3" presStyleCnt="6" custScaleX="301598" custScaleY="907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724ED17-EA59-434E-A66F-C8DEBC9BCAF4}" type="pres">
      <dgm:prSet presAssocID="{69F46388-5E37-4119-988A-CE4BCE993845}" presName="level3hierChild" presStyleCnt="0"/>
      <dgm:spPr/>
      <dgm:t>
        <a:bodyPr/>
        <a:lstStyle/>
        <a:p>
          <a:endParaRPr lang="ru-RU"/>
        </a:p>
      </dgm:t>
    </dgm:pt>
    <dgm:pt modelId="{578197DE-DE07-46AE-95FF-6E130DF5598B}" type="pres">
      <dgm:prSet presAssocID="{DA4AA2C5-FB59-46CD-8D72-F419BD7A85F8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B64BD814-4C8E-47BF-864F-EE3FCA11BCE9}" type="pres">
      <dgm:prSet presAssocID="{DA4AA2C5-FB59-46CD-8D72-F419BD7A85F8}" presName="connTx" presStyleLbl="parChTrans1D2" presStyleIdx="4" presStyleCnt="6"/>
      <dgm:spPr/>
      <dgm:t>
        <a:bodyPr/>
        <a:lstStyle/>
        <a:p>
          <a:endParaRPr lang="ru-RU"/>
        </a:p>
      </dgm:t>
    </dgm:pt>
    <dgm:pt modelId="{D6672A09-A540-4CE1-9C3F-CB425C66E60C}" type="pres">
      <dgm:prSet presAssocID="{46B9C926-B634-4490-96CA-0F691BF242EF}" presName="root2" presStyleCnt="0"/>
      <dgm:spPr/>
      <dgm:t>
        <a:bodyPr/>
        <a:lstStyle/>
        <a:p>
          <a:endParaRPr lang="ru-RU"/>
        </a:p>
      </dgm:t>
    </dgm:pt>
    <dgm:pt modelId="{501E3757-9F2E-49DB-8ED5-5B1785699915}" type="pres">
      <dgm:prSet presAssocID="{46B9C926-B634-4490-96CA-0F691BF242EF}" presName="LevelTwoTextNode" presStyleLbl="node2" presStyleIdx="4" presStyleCnt="6" custScaleX="302508" custScaleY="798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897FC9-85F6-4B26-8705-79B25ECB8E67}" type="pres">
      <dgm:prSet presAssocID="{46B9C926-B634-4490-96CA-0F691BF242EF}" presName="level3hierChild" presStyleCnt="0"/>
      <dgm:spPr/>
      <dgm:t>
        <a:bodyPr/>
        <a:lstStyle/>
        <a:p>
          <a:endParaRPr lang="ru-RU"/>
        </a:p>
      </dgm:t>
    </dgm:pt>
    <dgm:pt modelId="{527F65FC-2E21-4D8B-BB3D-E95704C2F56C}" type="pres">
      <dgm:prSet presAssocID="{373ACBFA-A77C-462A-9585-44E3707BEF46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AE3034B4-36F7-41AD-A162-4FD661AD1824}" type="pres">
      <dgm:prSet presAssocID="{373ACBFA-A77C-462A-9585-44E3707BEF46}" presName="connTx" presStyleLbl="parChTrans1D2" presStyleIdx="5" presStyleCnt="6"/>
      <dgm:spPr/>
      <dgm:t>
        <a:bodyPr/>
        <a:lstStyle/>
        <a:p>
          <a:endParaRPr lang="ru-RU"/>
        </a:p>
      </dgm:t>
    </dgm:pt>
    <dgm:pt modelId="{141A16FE-BC24-4132-A86E-D1DC244E351D}" type="pres">
      <dgm:prSet presAssocID="{B7CD2AC8-D5A0-4C4C-9007-F24E3A0A23AD}" presName="root2" presStyleCnt="0"/>
      <dgm:spPr/>
      <dgm:t>
        <a:bodyPr/>
        <a:lstStyle/>
        <a:p>
          <a:endParaRPr lang="ru-RU"/>
        </a:p>
      </dgm:t>
    </dgm:pt>
    <dgm:pt modelId="{7213A41A-36E0-4799-B197-B7DBFA00DD5C}" type="pres">
      <dgm:prSet presAssocID="{B7CD2AC8-D5A0-4C4C-9007-F24E3A0A23AD}" presName="LevelTwoTextNode" presStyleLbl="node2" presStyleIdx="5" presStyleCnt="6" custScaleX="302508" custScaleY="982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5CAB1C-2392-4B6D-80B3-6BB613B831D1}" type="pres">
      <dgm:prSet presAssocID="{B7CD2AC8-D5A0-4C4C-9007-F24E3A0A23AD}" presName="level3hierChild" presStyleCnt="0"/>
      <dgm:spPr/>
      <dgm:t>
        <a:bodyPr/>
        <a:lstStyle/>
        <a:p>
          <a:endParaRPr lang="ru-RU"/>
        </a:p>
      </dgm:t>
    </dgm:pt>
  </dgm:ptLst>
  <dgm:cxnLst>
    <dgm:cxn modelId="{6E6D7D8D-C662-4ED9-B916-97C2582085BE}" type="presOf" srcId="{FD9469CA-5746-4013-9D55-DEEC8F5AAFEF}" destId="{720742F2-B364-42ED-BC5F-980EE5D85AB8}" srcOrd="0" destOrd="0" presId="urn:microsoft.com/office/officeart/2005/8/layout/hierarchy2"/>
    <dgm:cxn modelId="{00783CBA-2CC2-4617-8004-5D3CAFE18550}" type="presOf" srcId="{8B4E89F2-CFBE-473C-BAF8-1564B11993CD}" destId="{40DF7FBB-8ED0-4D3F-83C5-96CF3D287D7B}" srcOrd="1" destOrd="0" presId="urn:microsoft.com/office/officeart/2005/8/layout/hierarchy2"/>
    <dgm:cxn modelId="{599168AF-3A92-4B86-80FA-FD39F933AC6F}" type="presOf" srcId="{08161C2F-6694-4C41-A0A4-BEF666B7B8C4}" destId="{C9818503-8129-4E7B-B43E-9391065FF9BA}" srcOrd="0" destOrd="0" presId="urn:microsoft.com/office/officeart/2005/8/layout/hierarchy2"/>
    <dgm:cxn modelId="{4F5BF072-36FD-4DEC-A719-7395F83638FE}" type="presOf" srcId="{69F46388-5E37-4119-988A-CE4BCE993845}" destId="{2D2BEEAF-7952-4BD5-B142-B6430484738D}" srcOrd="0" destOrd="0" presId="urn:microsoft.com/office/officeart/2005/8/layout/hierarchy2"/>
    <dgm:cxn modelId="{E4F5203B-F162-499A-9EED-B768F5D70569}" type="presOf" srcId="{06DE4F4C-67B9-4FF5-B03A-856A8C58D012}" destId="{33CB049E-5607-43B1-AC17-D0E0421B33F1}" srcOrd="0" destOrd="0" presId="urn:microsoft.com/office/officeart/2005/8/layout/hierarchy2"/>
    <dgm:cxn modelId="{5FB0299D-EDD2-4D2D-82DD-3E81B1BF585E}" type="presOf" srcId="{AF4C6105-EAD9-43C6-B9F6-E8CDA55B18B1}" destId="{CBE8B38C-3BE2-4898-94FD-4EE1E7916009}" srcOrd="0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364340BD-F782-496E-ACE1-EA53FAACF050}" type="presOf" srcId="{FD9469CA-5746-4013-9D55-DEEC8F5AAFEF}" destId="{295C4BCB-7B71-4323-8133-72404B55C131}" srcOrd="1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40B81567-444E-4583-BA28-4AF46D2CA50D}" type="presOf" srcId="{373ACBFA-A77C-462A-9585-44E3707BEF46}" destId="{527F65FC-2E21-4D8B-BB3D-E95704C2F56C}" srcOrd="0" destOrd="0" presId="urn:microsoft.com/office/officeart/2005/8/layout/hierarchy2"/>
    <dgm:cxn modelId="{A59038F6-E90D-415A-9FFE-68CD44504BCF}" srcId="{06DE4F4C-67B9-4FF5-B03A-856A8C58D012}" destId="{69F46388-5E37-4119-988A-CE4BCE993845}" srcOrd="3" destOrd="0" parTransId="{AE0B6A28-6E63-4F7B-8D7F-DE46310025AF}" sibTransId="{E2DD3736-02A3-4437-BEC6-91BE874606F3}"/>
    <dgm:cxn modelId="{D106FCFB-6341-4111-89B5-57C525AD28E2}" srcId="{06DE4F4C-67B9-4FF5-B03A-856A8C58D012}" destId="{D57CCB11-798B-41BF-9F12-4923CD71AD19}" srcOrd="2" destOrd="0" parTransId="{8B4E89F2-CFBE-473C-BAF8-1564B11993CD}" sibTransId="{ACDEA7AF-E508-4291-BDF4-9A3E8F12764B}"/>
    <dgm:cxn modelId="{62096279-2104-42C3-9C3F-618C94154EDE}" type="presOf" srcId="{8B4E89F2-CFBE-473C-BAF8-1564B11993CD}" destId="{48205F04-8714-493C-9DAC-E05A6327173F}" srcOrd="0" destOrd="0" presId="urn:microsoft.com/office/officeart/2005/8/layout/hierarchy2"/>
    <dgm:cxn modelId="{C255DC60-4E71-43B5-BD5A-C4F59030370B}" type="presOf" srcId="{AE0B6A28-6E63-4F7B-8D7F-DE46310025AF}" destId="{6A31DE80-DD75-4354-AAB0-638397D0C724}" srcOrd="1" destOrd="0" presId="urn:microsoft.com/office/officeart/2005/8/layout/hierarchy2"/>
    <dgm:cxn modelId="{CFDCA8FE-DD1E-4F0C-9D78-90B50FD3D416}" type="presOf" srcId="{AE0B6A28-6E63-4F7B-8D7F-DE46310025AF}" destId="{3897DA38-6DC4-474F-B647-0FF58178AF70}" srcOrd="0" destOrd="0" presId="urn:microsoft.com/office/officeart/2005/8/layout/hierarchy2"/>
    <dgm:cxn modelId="{44FECCEF-E459-42D2-9DAA-D6E3F741665F}" type="presOf" srcId="{B7CD2AC8-D5A0-4C4C-9007-F24E3A0A23AD}" destId="{7213A41A-36E0-4799-B197-B7DBFA00DD5C}" srcOrd="0" destOrd="0" presId="urn:microsoft.com/office/officeart/2005/8/layout/hierarchy2"/>
    <dgm:cxn modelId="{EE24977F-FBAC-410D-B666-372D2AEFB40F}" type="presOf" srcId="{46B9C926-B634-4490-96CA-0F691BF242EF}" destId="{501E3757-9F2E-49DB-8ED5-5B1785699915}" srcOrd="0" destOrd="0" presId="urn:microsoft.com/office/officeart/2005/8/layout/hierarchy2"/>
    <dgm:cxn modelId="{A41F0433-A005-42CC-8BF2-D0893BF9997D}" type="presOf" srcId="{2D1B10F1-E89C-458D-AA28-AC1E1286DC3E}" destId="{4F3CFABF-4946-4AEB-B657-CF944CDD55F8}" srcOrd="0" destOrd="0" presId="urn:microsoft.com/office/officeart/2005/8/layout/hierarchy2"/>
    <dgm:cxn modelId="{02F1AA00-980A-41F0-AE04-249FC4D7B2B3}" type="presOf" srcId="{D57CCB11-798B-41BF-9F12-4923CD71AD19}" destId="{03314590-45C2-4556-8FC6-4567C4BEBA63}" srcOrd="0" destOrd="0" presId="urn:microsoft.com/office/officeart/2005/8/layout/hierarchy2"/>
    <dgm:cxn modelId="{8D1DA296-1EB8-4B4E-884E-456E11FDC736}" srcId="{06DE4F4C-67B9-4FF5-B03A-856A8C58D012}" destId="{46B9C926-B634-4490-96CA-0F691BF242EF}" srcOrd="4" destOrd="0" parTransId="{DA4AA2C5-FB59-46CD-8D72-F419BD7A85F8}" sibTransId="{6F2DE2A9-3825-4C08-B166-B80E6A1367EA}"/>
    <dgm:cxn modelId="{726F6F73-3ACB-46BD-9B83-9474B94D34EE}" type="presOf" srcId="{ED4DB1F1-99CE-481B-84F9-9A9F8B664E9A}" destId="{5C09A6DC-0C6D-4F80-AF70-B93DAC79F49B}" srcOrd="1" destOrd="0" presId="urn:microsoft.com/office/officeart/2005/8/layout/hierarchy2"/>
    <dgm:cxn modelId="{7AD66D24-C358-4287-9CBC-794784A762F5}" type="presOf" srcId="{DA4AA2C5-FB59-46CD-8D72-F419BD7A85F8}" destId="{B64BD814-4C8E-47BF-864F-EE3FCA11BCE9}" srcOrd="1" destOrd="0" presId="urn:microsoft.com/office/officeart/2005/8/layout/hierarchy2"/>
    <dgm:cxn modelId="{9D45CE01-C0A0-43CF-9323-41AFC97F967E}" type="presOf" srcId="{DA4AA2C5-FB59-46CD-8D72-F419BD7A85F8}" destId="{578197DE-DE07-46AE-95FF-6E130DF5598B}" srcOrd="0" destOrd="0" presId="urn:microsoft.com/office/officeart/2005/8/layout/hierarchy2"/>
    <dgm:cxn modelId="{6969E74E-69BE-4E39-9338-202898F2C59F}" srcId="{06DE4F4C-67B9-4FF5-B03A-856A8C58D012}" destId="{B7CD2AC8-D5A0-4C4C-9007-F24E3A0A23AD}" srcOrd="5" destOrd="0" parTransId="{373ACBFA-A77C-462A-9585-44E3707BEF46}" sibTransId="{93E7E301-62FB-4883-9013-DC245D9BC36F}"/>
    <dgm:cxn modelId="{C24B8000-521A-4101-82B1-73556D8A9F29}" type="presOf" srcId="{373ACBFA-A77C-462A-9585-44E3707BEF46}" destId="{AE3034B4-36F7-41AD-A162-4FD661AD1824}" srcOrd="1" destOrd="0" presId="urn:microsoft.com/office/officeart/2005/8/layout/hierarchy2"/>
    <dgm:cxn modelId="{40564AA8-5E86-45A9-B3F8-9B5411D5F255}" type="presOf" srcId="{ED4DB1F1-99CE-481B-84F9-9A9F8B664E9A}" destId="{6E86EDD2-A6D2-4C59-9086-598DE26F661A}" srcOrd="0" destOrd="0" presId="urn:microsoft.com/office/officeart/2005/8/layout/hierarchy2"/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67025B5A-6B7D-416A-B630-6B3D08E273F4}" type="presParOf" srcId="{CBE8B38C-3BE2-4898-94FD-4EE1E7916009}" destId="{E8921C89-9109-4235-BC5B-C48208AC9651}" srcOrd="0" destOrd="0" presId="urn:microsoft.com/office/officeart/2005/8/layout/hierarchy2"/>
    <dgm:cxn modelId="{C8604E11-0DBD-4A4B-B2FD-FA3EB812CE3B}" type="presParOf" srcId="{E8921C89-9109-4235-BC5B-C48208AC9651}" destId="{33CB049E-5607-43B1-AC17-D0E0421B33F1}" srcOrd="0" destOrd="0" presId="urn:microsoft.com/office/officeart/2005/8/layout/hierarchy2"/>
    <dgm:cxn modelId="{55D3BB29-2675-4C81-AD3B-9FBAB4DCB3E3}" type="presParOf" srcId="{E8921C89-9109-4235-BC5B-C48208AC9651}" destId="{AD8BF351-94B2-479A-8505-D0233987BCEF}" srcOrd="1" destOrd="0" presId="urn:microsoft.com/office/officeart/2005/8/layout/hierarchy2"/>
    <dgm:cxn modelId="{110E0C65-BCBB-48A0-BCCE-FF0CB5CCC21F}" type="presParOf" srcId="{AD8BF351-94B2-479A-8505-D0233987BCEF}" destId="{720742F2-B364-42ED-BC5F-980EE5D85AB8}" srcOrd="0" destOrd="0" presId="urn:microsoft.com/office/officeart/2005/8/layout/hierarchy2"/>
    <dgm:cxn modelId="{2949A39E-D772-4223-8298-E4862E63E3B5}" type="presParOf" srcId="{720742F2-B364-42ED-BC5F-980EE5D85AB8}" destId="{295C4BCB-7B71-4323-8133-72404B55C131}" srcOrd="0" destOrd="0" presId="urn:microsoft.com/office/officeart/2005/8/layout/hierarchy2"/>
    <dgm:cxn modelId="{B5338E6B-F1C3-4FCE-B779-3C57B23391D3}" type="presParOf" srcId="{AD8BF351-94B2-479A-8505-D0233987BCEF}" destId="{8B805C08-0661-4FB8-818A-DC55B7092D63}" srcOrd="1" destOrd="0" presId="urn:microsoft.com/office/officeart/2005/8/layout/hierarchy2"/>
    <dgm:cxn modelId="{7DDAFD8A-3E0E-4173-940F-E042D3C58486}" type="presParOf" srcId="{8B805C08-0661-4FB8-818A-DC55B7092D63}" destId="{C9818503-8129-4E7B-B43E-9391065FF9BA}" srcOrd="0" destOrd="0" presId="urn:microsoft.com/office/officeart/2005/8/layout/hierarchy2"/>
    <dgm:cxn modelId="{A5C0E4CC-2450-4197-A1D3-0BB842300B57}" type="presParOf" srcId="{8B805C08-0661-4FB8-818A-DC55B7092D63}" destId="{5F752ED3-E259-44D1-A0D7-96383320658D}" srcOrd="1" destOrd="0" presId="urn:microsoft.com/office/officeart/2005/8/layout/hierarchy2"/>
    <dgm:cxn modelId="{2BB9ED12-83EC-482B-A626-4BB101772937}" type="presParOf" srcId="{AD8BF351-94B2-479A-8505-D0233987BCEF}" destId="{6E86EDD2-A6D2-4C59-9086-598DE26F661A}" srcOrd="2" destOrd="0" presId="urn:microsoft.com/office/officeart/2005/8/layout/hierarchy2"/>
    <dgm:cxn modelId="{FF825B0A-12A2-49C1-9217-A39917B96631}" type="presParOf" srcId="{6E86EDD2-A6D2-4C59-9086-598DE26F661A}" destId="{5C09A6DC-0C6D-4F80-AF70-B93DAC79F49B}" srcOrd="0" destOrd="0" presId="urn:microsoft.com/office/officeart/2005/8/layout/hierarchy2"/>
    <dgm:cxn modelId="{D19DC806-17C2-4E1E-B555-4035164E37BF}" type="presParOf" srcId="{AD8BF351-94B2-479A-8505-D0233987BCEF}" destId="{8B93E44F-EA0F-4250-A677-F4E9CAD9066A}" srcOrd="3" destOrd="0" presId="urn:microsoft.com/office/officeart/2005/8/layout/hierarchy2"/>
    <dgm:cxn modelId="{0E9BBCA8-DDA1-476B-9A56-5555BE3AA013}" type="presParOf" srcId="{8B93E44F-EA0F-4250-A677-F4E9CAD9066A}" destId="{4F3CFABF-4946-4AEB-B657-CF944CDD55F8}" srcOrd="0" destOrd="0" presId="urn:microsoft.com/office/officeart/2005/8/layout/hierarchy2"/>
    <dgm:cxn modelId="{2B126ACF-1999-4C99-BC86-AE71D52EF0D8}" type="presParOf" srcId="{8B93E44F-EA0F-4250-A677-F4E9CAD9066A}" destId="{6A230CED-1B69-4928-9CBB-28FFFC78BCEB}" srcOrd="1" destOrd="0" presId="urn:microsoft.com/office/officeart/2005/8/layout/hierarchy2"/>
    <dgm:cxn modelId="{E14DCE3F-77FC-4D40-92B8-C92E6B1AF77C}" type="presParOf" srcId="{AD8BF351-94B2-479A-8505-D0233987BCEF}" destId="{48205F04-8714-493C-9DAC-E05A6327173F}" srcOrd="4" destOrd="0" presId="urn:microsoft.com/office/officeart/2005/8/layout/hierarchy2"/>
    <dgm:cxn modelId="{BCAC0B8A-DD4E-44DE-9177-A019298C3D5F}" type="presParOf" srcId="{48205F04-8714-493C-9DAC-E05A6327173F}" destId="{40DF7FBB-8ED0-4D3F-83C5-96CF3D287D7B}" srcOrd="0" destOrd="0" presId="urn:microsoft.com/office/officeart/2005/8/layout/hierarchy2"/>
    <dgm:cxn modelId="{171559A9-70FA-4BB7-AA3F-A2337D2F37B7}" type="presParOf" srcId="{AD8BF351-94B2-479A-8505-D0233987BCEF}" destId="{4EE37E25-AD72-4304-ACF9-E5C19515A510}" srcOrd="5" destOrd="0" presId="urn:microsoft.com/office/officeart/2005/8/layout/hierarchy2"/>
    <dgm:cxn modelId="{970AC71F-247F-4CA0-B197-278D2F3D26AD}" type="presParOf" srcId="{4EE37E25-AD72-4304-ACF9-E5C19515A510}" destId="{03314590-45C2-4556-8FC6-4567C4BEBA63}" srcOrd="0" destOrd="0" presId="urn:microsoft.com/office/officeart/2005/8/layout/hierarchy2"/>
    <dgm:cxn modelId="{CBD1ACD5-1CBA-4330-816F-E38B965F1656}" type="presParOf" srcId="{4EE37E25-AD72-4304-ACF9-E5C19515A510}" destId="{D3D88E11-D8B5-4BA4-B91E-735D1A82436A}" srcOrd="1" destOrd="0" presId="urn:microsoft.com/office/officeart/2005/8/layout/hierarchy2"/>
    <dgm:cxn modelId="{817A30E3-3D56-4D17-917A-9A198231E694}" type="presParOf" srcId="{AD8BF351-94B2-479A-8505-D0233987BCEF}" destId="{3897DA38-6DC4-474F-B647-0FF58178AF70}" srcOrd="6" destOrd="0" presId="urn:microsoft.com/office/officeart/2005/8/layout/hierarchy2"/>
    <dgm:cxn modelId="{B4A20172-559E-4BC5-9D1A-14BC55BBFD49}" type="presParOf" srcId="{3897DA38-6DC4-474F-B647-0FF58178AF70}" destId="{6A31DE80-DD75-4354-AAB0-638397D0C724}" srcOrd="0" destOrd="0" presId="urn:microsoft.com/office/officeart/2005/8/layout/hierarchy2"/>
    <dgm:cxn modelId="{FFE530BE-56C9-4C72-A148-E783704BE40F}" type="presParOf" srcId="{AD8BF351-94B2-479A-8505-D0233987BCEF}" destId="{9D2D1DAA-7BF8-4B9E-B9B8-CAF1FA6C1E6A}" srcOrd="7" destOrd="0" presId="urn:microsoft.com/office/officeart/2005/8/layout/hierarchy2"/>
    <dgm:cxn modelId="{49B77CE9-CF40-48C0-83E7-6C9F26C4EFB9}" type="presParOf" srcId="{9D2D1DAA-7BF8-4B9E-B9B8-CAF1FA6C1E6A}" destId="{2D2BEEAF-7952-4BD5-B142-B6430484738D}" srcOrd="0" destOrd="0" presId="urn:microsoft.com/office/officeart/2005/8/layout/hierarchy2"/>
    <dgm:cxn modelId="{2889DFE9-3BD1-4C39-A264-8BC16E1E9F0A}" type="presParOf" srcId="{9D2D1DAA-7BF8-4B9E-B9B8-CAF1FA6C1E6A}" destId="{7724ED17-EA59-434E-A66F-C8DEBC9BCAF4}" srcOrd="1" destOrd="0" presId="urn:microsoft.com/office/officeart/2005/8/layout/hierarchy2"/>
    <dgm:cxn modelId="{BDC6BD10-204A-4712-96A8-C816B93FB1D5}" type="presParOf" srcId="{AD8BF351-94B2-479A-8505-D0233987BCEF}" destId="{578197DE-DE07-46AE-95FF-6E130DF5598B}" srcOrd="8" destOrd="0" presId="urn:microsoft.com/office/officeart/2005/8/layout/hierarchy2"/>
    <dgm:cxn modelId="{9D4B2E7D-6E9A-4190-88AB-4D3894EE19F0}" type="presParOf" srcId="{578197DE-DE07-46AE-95FF-6E130DF5598B}" destId="{B64BD814-4C8E-47BF-864F-EE3FCA11BCE9}" srcOrd="0" destOrd="0" presId="urn:microsoft.com/office/officeart/2005/8/layout/hierarchy2"/>
    <dgm:cxn modelId="{0BFBC6AF-E095-4CD1-A2E3-2BA9506E1529}" type="presParOf" srcId="{AD8BF351-94B2-479A-8505-D0233987BCEF}" destId="{D6672A09-A540-4CE1-9C3F-CB425C66E60C}" srcOrd="9" destOrd="0" presId="urn:microsoft.com/office/officeart/2005/8/layout/hierarchy2"/>
    <dgm:cxn modelId="{C1C019F9-761F-4DAB-8E81-8119680F0D7E}" type="presParOf" srcId="{D6672A09-A540-4CE1-9C3F-CB425C66E60C}" destId="{501E3757-9F2E-49DB-8ED5-5B1785699915}" srcOrd="0" destOrd="0" presId="urn:microsoft.com/office/officeart/2005/8/layout/hierarchy2"/>
    <dgm:cxn modelId="{6CF17783-54C8-4EF5-A362-E6B41E30118E}" type="presParOf" srcId="{D6672A09-A540-4CE1-9C3F-CB425C66E60C}" destId="{38897FC9-85F6-4B26-8705-79B25ECB8E67}" srcOrd="1" destOrd="0" presId="urn:microsoft.com/office/officeart/2005/8/layout/hierarchy2"/>
    <dgm:cxn modelId="{00681C6A-68D9-4381-BAD4-DF37D1556383}" type="presParOf" srcId="{AD8BF351-94B2-479A-8505-D0233987BCEF}" destId="{527F65FC-2E21-4D8B-BB3D-E95704C2F56C}" srcOrd="10" destOrd="0" presId="urn:microsoft.com/office/officeart/2005/8/layout/hierarchy2"/>
    <dgm:cxn modelId="{5AE5DF16-DA60-4ABA-BF36-7F67DC37CE5F}" type="presParOf" srcId="{527F65FC-2E21-4D8B-BB3D-E95704C2F56C}" destId="{AE3034B4-36F7-41AD-A162-4FD661AD1824}" srcOrd="0" destOrd="0" presId="urn:microsoft.com/office/officeart/2005/8/layout/hierarchy2"/>
    <dgm:cxn modelId="{9D8BBC86-C7B2-406D-B310-5CBD94855C75}" type="presParOf" srcId="{AD8BF351-94B2-479A-8505-D0233987BCEF}" destId="{141A16FE-BC24-4132-A86E-D1DC244E351D}" srcOrd="11" destOrd="0" presId="urn:microsoft.com/office/officeart/2005/8/layout/hierarchy2"/>
    <dgm:cxn modelId="{B237B2A7-5000-482D-8507-8602121B1AA9}" type="presParOf" srcId="{141A16FE-BC24-4132-A86E-D1DC244E351D}" destId="{7213A41A-36E0-4799-B197-B7DBFA00DD5C}" srcOrd="0" destOrd="0" presId="urn:microsoft.com/office/officeart/2005/8/layout/hierarchy2"/>
    <dgm:cxn modelId="{3D82BB18-0F00-4EBD-A305-259A16856EAE}" type="presParOf" srcId="{141A16FE-BC24-4132-A86E-D1DC244E351D}" destId="{255CAB1C-2392-4B6D-80B3-6BB613B831D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AF4C6105-EAD9-43C6-B9F6-E8CDA55B18B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6DE4F4C-67B9-4FF5-B03A-856A8C58D01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i="1" dirty="0" smtClean="0">
              <a:latin typeface="Cambria" pitchFamily="18" charset="0"/>
            </a:rPr>
            <a:t>Учёт материально-технической базы библиотеки</a:t>
          </a:r>
          <a:endParaRPr lang="ru-RU" sz="2400" b="1" i="1" dirty="0">
            <a:latin typeface="Cambria" pitchFamily="18" charset="0"/>
          </a:endParaRPr>
        </a:p>
      </dgm:t>
    </dgm:pt>
    <dgm:pt modelId="{5560988C-0269-4BC5-852D-C53BC55A5984}" type="par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39E9FA7E-7C47-475B-BEBB-0BC78DC07E72}" type="sibTrans" cxnId="{A553F9FA-FF68-408F-A718-8AE6FBB8692B}">
      <dgm:prSet/>
      <dgm:spPr/>
      <dgm:t>
        <a:bodyPr/>
        <a:lstStyle/>
        <a:p>
          <a:endParaRPr lang="ru-RU" sz="2200" b="1"/>
        </a:p>
      </dgm:t>
    </dgm:pt>
    <dgm:pt modelId="{08161C2F-6694-4C41-A0A4-BEF666B7B8C4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b="1" dirty="0" smtClean="0"/>
            <a:t>Подсчет площадей и помещений, занимаемых библиотекой</a:t>
          </a:r>
          <a:endParaRPr lang="ru-RU" sz="2400" b="1" dirty="0"/>
        </a:p>
      </dgm:t>
    </dgm:pt>
    <dgm:pt modelId="{FD9469CA-5746-4013-9D55-DEEC8F5AAFEF}" type="parTrans" cxnId="{87DC2D11-A720-4784-963C-B768FA69B98B}">
      <dgm:prSet custT="1"/>
      <dgm:spPr/>
      <dgm:t>
        <a:bodyPr/>
        <a:lstStyle/>
        <a:p>
          <a:endParaRPr lang="ru-RU" sz="2200" b="1"/>
        </a:p>
      </dgm:t>
    </dgm:pt>
    <dgm:pt modelId="{FBE3F98A-8416-4907-BEB8-F8B758DCFBD2}" type="sibTrans" cxnId="{87DC2D11-A720-4784-963C-B768FA69B98B}">
      <dgm:prSet/>
      <dgm:spPr/>
      <dgm:t>
        <a:bodyPr/>
        <a:lstStyle/>
        <a:p>
          <a:endParaRPr lang="ru-RU" sz="2200" b="1"/>
        </a:p>
      </dgm:t>
    </dgm:pt>
    <dgm:pt modelId="{2D1B10F1-E89C-458D-AA28-AC1E1286DC3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400" b="1" dirty="0" smtClean="0"/>
            <a:t>Подсчет мест для пользователей </a:t>
          </a:r>
          <a:br>
            <a:rPr lang="ru-RU" sz="2400" b="1" dirty="0" smtClean="0"/>
          </a:br>
          <a:r>
            <a:rPr lang="ru-RU" sz="2400" b="1" dirty="0" smtClean="0"/>
            <a:t>в помещениях библиотеки</a:t>
          </a:r>
          <a:endParaRPr lang="ru-RU" sz="2400" b="1" dirty="0"/>
        </a:p>
      </dgm:t>
    </dgm:pt>
    <dgm:pt modelId="{ED4DB1F1-99CE-481B-84F9-9A9F8B664E9A}" type="parTrans" cxnId="{FA6BCECA-82B1-4F34-813F-BFB7F46B3463}">
      <dgm:prSet custT="1"/>
      <dgm:spPr/>
      <dgm:t>
        <a:bodyPr/>
        <a:lstStyle/>
        <a:p>
          <a:endParaRPr lang="ru-RU" sz="2200" b="1"/>
        </a:p>
      </dgm:t>
    </dgm:pt>
    <dgm:pt modelId="{0FA92D8C-B524-4D0C-9B2A-AC549B1E0D8C}" type="sibTrans" cxnId="{FA6BCECA-82B1-4F34-813F-BFB7F46B3463}">
      <dgm:prSet/>
      <dgm:spPr/>
      <dgm:t>
        <a:bodyPr/>
        <a:lstStyle/>
        <a:p>
          <a:endParaRPr lang="ru-RU" sz="2200" b="1"/>
        </a:p>
      </dgm:t>
    </dgm:pt>
    <dgm:pt modelId="{CBE8B38C-3BE2-4898-94FD-4EE1E7916009}" type="pres">
      <dgm:prSet presAssocID="{AF4C6105-EAD9-43C6-B9F6-E8CDA55B18B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921C89-9109-4235-BC5B-C48208AC9651}" type="pres">
      <dgm:prSet presAssocID="{06DE4F4C-67B9-4FF5-B03A-856A8C58D012}" presName="root1" presStyleCnt="0"/>
      <dgm:spPr/>
      <dgm:t>
        <a:bodyPr/>
        <a:lstStyle/>
        <a:p>
          <a:endParaRPr lang="ru-RU"/>
        </a:p>
      </dgm:t>
    </dgm:pt>
    <dgm:pt modelId="{33CB049E-5607-43B1-AC17-D0E0421B33F1}" type="pres">
      <dgm:prSet presAssocID="{06DE4F4C-67B9-4FF5-B03A-856A8C58D012}" presName="LevelOneTextNode" presStyleLbl="node0" presStyleIdx="0" presStyleCnt="1" custScaleX="154783" custScaleY="2662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8BF351-94B2-479A-8505-D0233987BCEF}" type="pres">
      <dgm:prSet presAssocID="{06DE4F4C-67B9-4FF5-B03A-856A8C58D012}" presName="level2hierChild" presStyleCnt="0"/>
      <dgm:spPr/>
      <dgm:t>
        <a:bodyPr/>
        <a:lstStyle/>
        <a:p>
          <a:endParaRPr lang="ru-RU"/>
        </a:p>
      </dgm:t>
    </dgm:pt>
    <dgm:pt modelId="{720742F2-B364-42ED-BC5F-980EE5D85AB8}" type="pres">
      <dgm:prSet presAssocID="{FD9469CA-5746-4013-9D55-DEEC8F5AAFEF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295C4BCB-7B71-4323-8133-72404B55C131}" type="pres">
      <dgm:prSet presAssocID="{FD9469CA-5746-4013-9D55-DEEC8F5AAFEF}" presName="connTx" presStyleLbl="parChTrans1D2" presStyleIdx="0" presStyleCnt="2"/>
      <dgm:spPr/>
      <dgm:t>
        <a:bodyPr/>
        <a:lstStyle/>
        <a:p>
          <a:endParaRPr lang="ru-RU"/>
        </a:p>
      </dgm:t>
    </dgm:pt>
    <dgm:pt modelId="{8B805C08-0661-4FB8-818A-DC55B7092D63}" type="pres">
      <dgm:prSet presAssocID="{08161C2F-6694-4C41-A0A4-BEF666B7B8C4}" presName="root2" presStyleCnt="0"/>
      <dgm:spPr/>
      <dgm:t>
        <a:bodyPr/>
        <a:lstStyle/>
        <a:p>
          <a:endParaRPr lang="ru-RU"/>
        </a:p>
      </dgm:t>
    </dgm:pt>
    <dgm:pt modelId="{C9818503-8129-4E7B-B43E-9391065FF9BA}" type="pres">
      <dgm:prSet presAssocID="{08161C2F-6694-4C41-A0A4-BEF666B7B8C4}" presName="LevelTwoTextNode" presStyleLbl="node2" presStyleIdx="0" presStyleCnt="2" custScaleX="239858" custScaleY="154492" custLinFactNeighborX="-9085" custLinFactNeighborY="-380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752ED3-E259-44D1-A0D7-96383320658D}" type="pres">
      <dgm:prSet presAssocID="{08161C2F-6694-4C41-A0A4-BEF666B7B8C4}" presName="level3hierChild" presStyleCnt="0"/>
      <dgm:spPr/>
      <dgm:t>
        <a:bodyPr/>
        <a:lstStyle/>
        <a:p>
          <a:endParaRPr lang="ru-RU"/>
        </a:p>
      </dgm:t>
    </dgm:pt>
    <dgm:pt modelId="{6E86EDD2-A6D2-4C59-9086-598DE26F661A}" type="pres">
      <dgm:prSet presAssocID="{ED4DB1F1-99CE-481B-84F9-9A9F8B664E9A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5C09A6DC-0C6D-4F80-AF70-B93DAC79F49B}" type="pres">
      <dgm:prSet presAssocID="{ED4DB1F1-99CE-481B-84F9-9A9F8B664E9A}" presName="connTx" presStyleLbl="parChTrans1D2" presStyleIdx="1" presStyleCnt="2"/>
      <dgm:spPr/>
      <dgm:t>
        <a:bodyPr/>
        <a:lstStyle/>
        <a:p>
          <a:endParaRPr lang="ru-RU"/>
        </a:p>
      </dgm:t>
    </dgm:pt>
    <dgm:pt modelId="{8B93E44F-EA0F-4250-A677-F4E9CAD9066A}" type="pres">
      <dgm:prSet presAssocID="{2D1B10F1-E89C-458D-AA28-AC1E1286DC3E}" presName="root2" presStyleCnt="0"/>
      <dgm:spPr/>
      <dgm:t>
        <a:bodyPr/>
        <a:lstStyle/>
        <a:p>
          <a:endParaRPr lang="ru-RU"/>
        </a:p>
      </dgm:t>
    </dgm:pt>
    <dgm:pt modelId="{4F3CFABF-4946-4AEB-B657-CF944CDD55F8}" type="pres">
      <dgm:prSet presAssocID="{2D1B10F1-E89C-458D-AA28-AC1E1286DC3E}" presName="LevelTwoTextNode" presStyleLbl="node2" presStyleIdx="1" presStyleCnt="2" custScaleX="239858" custScaleY="154492" custLinFactNeighborX="-5365" custLinFactNeighborY="-66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230CED-1B69-4928-9CBB-28FFFC78BCEB}" type="pres">
      <dgm:prSet presAssocID="{2D1B10F1-E89C-458D-AA28-AC1E1286DC3E}" presName="level3hierChild" presStyleCnt="0"/>
      <dgm:spPr/>
      <dgm:t>
        <a:bodyPr/>
        <a:lstStyle/>
        <a:p>
          <a:endParaRPr lang="ru-RU"/>
        </a:p>
      </dgm:t>
    </dgm:pt>
  </dgm:ptLst>
  <dgm:cxnLst>
    <dgm:cxn modelId="{FA6BCECA-82B1-4F34-813F-BFB7F46B3463}" srcId="{06DE4F4C-67B9-4FF5-B03A-856A8C58D012}" destId="{2D1B10F1-E89C-458D-AA28-AC1E1286DC3E}" srcOrd="1" destOrd="0" parTransId="{ED4DB1F1-99CE-481B-84F9-9A9F8B664E9A}" sibTransId="{0FA92D8C-B524-4D0C-9B2A-AC549B1E0D8C}"/>
    <dgm:cxn modelId="{984DE9BC-E02E-452C-B8E1-2F1BF788C8F1}" type="presOf" srcId="{FD9469CA-5746-4013-9D55-DEEC8F5AAFEF}" destId="{720742F2-B364-42ED-BC5F-980EE5D85AB8}" srcOrd="0" destOrd="0" presId="urn:microsoft.com/office/officeart/2005/8/layout/hierarchy2"/>
    <dgm:cxn modelId="{87DC2D11-A720-4784-963C-B768FA69B98B}" srcId="{06DE4F4C-67B9-4FF5-B03A-856A8C58D012}" destId="{08161C2F-6694-4C41-A0A4-BEF666B7B8C4}" srcOrd="0" destOrd="0" parTransId="{FD9469CA-5746-4013-9D55-DEEC8F5AAFEF}" sibTransId="{FBE3F98A-8416-4907-BEB8-F8B758DCFBD2}"/>
    <dgm:cxn modelId="{27E3B0F8-C110-4358-9576-0565D3C54F79}" type="presOf" srcId="{FD9469CA-5746-4013-9D55-DEEC8F5AAFEF}" destId="{295C4BCB-7B71-4323-8133-72404B55C131}" srcOrd="1" destOrd="0" presId="urn:microsoft.com/office/officeart/2005/8/layout/hierarchy2"/>
    <dgm:cxn modelId="{E383B06B-A8A9-427A-9F6D-D056D018397D}" type="presOf" srcId="{ED4DB1F1-99CE-481B-84F9-9A9F8B664E9A}" destId="{5C09A6DC-0C6D-4F80-AF70-B93DAC79F49B}" srcOrd="1" destOrd="0" presId="urn:microsoft.com/office/officeart/2005/8/layout/hierarchy2"/>
    <dgm:cxn modelId="{A553F9FA-FF68-408F-A718-8AE6FBB8692B}" srcId="{AF4C6105-EAD9-43C6-B9F6-E8CDA55B18B1}" destId="{06DE4F4C-67B9-4FF5-B03A-856A8C58D012}" srcOrd="0" destOrd="0" parTransId="{5560988C-0269-4BC5-852D-C53BC55A5984}" sibTransId="{39E9FA7E-7C47-475B-BEBB-0BC78DC07E72}"/>
    <dgm:cxn modelId="{A28F5D36-4EF6-47EE-ACA4-8DD18316E9AC}" type="presOf" srcId="{2D1B10F1-E89C-458D-AA28-AC1E1286DC3E}" destId="{4F3CFABF-4946-4AEB-B657-CF944CDD55F8}" srcOrd="0" destOrd="0" presId="urn:microsoft.com/office/officeart/2005/8/layout/hierarchy2"/>
    <dgm:cxn modelId="{08CC6E19-51DE-49FB-9644-A968712F3206}" type="presOf" srcId="{06DE4F4C-67B9-4FF5-B03A-856A8C58D012}" destId="{33CB049E-5607-43B1-AC17-D0E0421B33F1}" srcOrd="0" destOrd="0" presId="urn:microsoft.com/office/officeart/2005/8/layout/hierarchy2"/>
    <dgm:cxn modelId="{2B0DF16E-571E-4937-89C3-9FCB7AABFC0B}" type="presOf" srcId="{AF4C6105-EAD9-43C6-B9F6-E8CDA55B18B1}" destId="{CBE8B38C-3BE2-4898-94FD-4EE1E7916009}" srcOrd="0" destOrd="0" presId="urn:microsoft.com/office/officeart/2005/8/layout/hierarchy2"/>
    <dgm:cxn modelId="{C9654BC7-B822-4A91-A872-AEBA8793B0E2}" type="presOf" srcId="{08161C2F-6694-4C41-A0A4-BEF666B7B8C4}" destId="{C9818503-8129-4E7B-B43E-9391065FF9BA}" srcOrd="0" destOrd="0" presId="urn:microsoft.com/office/officeart/2005/8/layout/hierarchy2"/>
    <dgm:cxn modelId="{317DB9D8-43AC-476D-AF31-1A33826F8606}" type="presOf" srcId="{ED4DB1F1-99CE-481B-84F9-9A9F8B664E9A}" destId="{6E86EDD2-A6D2-4C59-9086-598DE26F661A}" srcOrd="0" destOrd="0" presId="urn:microsoft.com/office/officeart/2005/8/layout/hierarchy2"/>
    <dgm:cxn modelId="{6E9DDF20-A391-4518-BA4A-4C7AEC679C44}" type="presParOf" srcId="{CBE8B38C-3BE2-4898-94FD-4EE1E7916009}" destId="{E8921C89-9109-4235-BC5B-C48208AC9651}" srcOrd="0" destOrd="0" presId="urn:microsoft.com/office/officeart/2005/8/layout/hierarchy2"/>
    <dgm:cxn modelId="{75F80601-27CD-4EE7-9211-A0961C7F6853}" type="presParOf" srcId="{E8921C89-9109-4235-BC5B-C48208AC9651}" destId="{33CB049E-5607-43B1-AC17-D0E0421B33F1}" srcOrd="0" destOrd="0" presId="urn:microsoft.com/office/officeart/2005/8/layout/hierarchy2"/>
    <dgm:cxn modelId="{10682810-0496-4D95-A135-ACD6B958390B}" type="presParOf" srcId="{E8921C89-9109-4235-BC5B-C48208AC9651}" destId="{AD8BF351-94B2-479A-8505-D0233987BCEF}" srcOrd="1" destOrd="0" presId="urn:microsoft.com/office/officeart/2005/8/layout/hierarchy2"/>
    <dgm:cxn modelId="{2188C79A-5FFF-4841-9871-332E1E5EA81A}" type="presParOf" srcId="{AD8BF351-94B2-479A-8505-D0233987BCEF}" destId="{720742F2-B364-42ED-BC5F-980EE5D85AB8}" srcOrd="0" destOrd="0" presId="urn:microsoft.com/office/officeart/2005/8/layout/hierarchy2"/>
    <dgm:cxn modelId="{D24A575D-E00D-4622-9066-DE60DB2DF8CC}" type="presParOf" srcId="{720742F2-B364-42ED-BC5F-980EE5D85AB8}" destId="{295C4BCB-7B71-4323-8133-72404B55C131}" srcOrd="0" destOrd="0" presId="urn:microsoft.com/office/officeart/2005/8/layout/hierarchy2"/>
    <dgm:cxn modelId="{A4126AC0-7922-40C1-9262-97EBCF381B0E}" type="presParOf" srcId="{AD8BF351-94B2-479A-8505-D0233987BCEF}" destId="{8B805C08-0661-4FB8-818A-DC55B7092D63}" srcOrd="1" destOrd="0" presId="urn:microsoft.com/office/officeart/2005/8/layout/hierarchy2"/>
    <dgm:cxn modelId="{294EAD66-9FE2-42F8-9BD0-5FB821EB5DD1}" type="presParOf" srcId="{8B805C08-0661-4FB8-818A-DC55B7092D63}" destId="{C9818503-8129-4E7B-B43E-9391065FF9BA}" srcOrd="0" destOrd="0" presId="urn:microsoft.com/office/officeart/2005/8/layout/hierarchy2"/>
    <dgm:cxn modelId="{7394CE00-D575-40EC-90EC-9B1EB6AA1CFA}" type="presParOf" srcId="{8B805C08-0661-4FB8-818A-DC55B7092D63}" destId="{5F752ED3-E259-44D1-A0D7-96383320658D}" srcOrd="1" destOrd="0" presId="urn:microsoft.com/office/officeart/2005/8/layout/hierarchy2"/>
    <dgm:cxn modelId="{6E799C01-0A44-4F8C-AA29-C0E92C54F7ED}" type="presParOf" srcId="{AD8BF351-94B2-479A-8505-D0233987BCEF}" destId="{6E86EDD2-A6D2-4C59-9086-598DE26F661A}" srcOrd="2" destOrd="0" presId="urn:microsoft.com/office/officeart/2005/8/layout/hierarchy2"/>
    <dgm:cxn modelId="{327C9EC9-DA0F-4B5A-ACB5-FC78C317F172}" type="presParOf" srcId="{6E86EDD2-A6D2-4C59-9086-598DE26F661A}" destId="{5C09A6DC-0C6D-4F80-AF70-B93DAC79F49B}" srcOrd="0" destOrd="0" presId="urn:microsoft.com/office/officeart/2005/8/layout/hierarchy2"/>
    <dgm:cxn modelId="{4B82EB23-12BA-4E63-902B-4E26642B5661}" type="presParOf" srcId="{AD8BF351-94B2-479A-8505-D0233987BCEF}" destId="{8B93E44F-EA0F-4250-A677-F4E9CAD9066A}" srcOrd="3" destOrd="0" presId="urn:microsoft.com/office/officeart/2005/8/layout/hierarchy2"/>
    <dgm:cxn modelId="{CB35886A-F1EC-4E25-9C2C-FA2524FBD407}" type="presParOf" srcId="{8B93E44F-EA0F-4250-A677-F4E9CAD9066A}" destId="{4F3CFABF-4946-4AEB-B657-CF944CDD55F8}" srcOrd="0" destOrd="0" presId="urn:microsoft.com/office/officeart/2005/8/layout/hierarchy2"/>
    <dgm:cxn modelId="{A3DC6AD5-67CA-471B-BC0C-625DD498F4A3}" type="presParOf" srcId="{8B93E44F-EA0F-4250-A677-F4E9CAD9066A}" destId="{6A230CED-1B69-4928-9CBB-28FFFC78BCE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63D5C257-6DA9-47DB-9860-BF2281F0018A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1276A2A-9FD9-4865-A1A2-27946A9E7BB6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компьютеры, из них: подключенных к Интернет</a:t>
          </a:r>
          <a:endParaRPr lang="ru-RU" sz="1550" dirty="0">
            <a:latin typeface="+mn-lt"/>
          </a:endParaRPr>
        </a:p>
      </dgm:t>
    </dgm:pt>
    <dgm:pt modelId="{531B56AB-03F7-4580-9E00-FEEC55B9B3CD}" type="parTrans" cxnId="{97209F06-7FB8-4659-BF05-0FED16536C77}">
      <dgm:prSet/>
      <dgm:spPr/>
      <dgm:t>
        <a:bodyPr/>
        <a:lstStyle/>
        <a:p>
          <a:pPr algn="ctr"/>
          <a:endParaRPr lang="ru-RU" sz="1550"/>
        </a:p>
      </dgm:t>
    </dgm:pt>
    <dgm:pt modelId="{80B0AD16-04CF-4ECD-8A03-5ABB6894A3BC}" type="sibTrans" cxnId="{97209F06-7FB8-4659-BF05-0FED16536C77}">
      <dgm:prSet/>
      <dgm:spPr/>
      <dgm:t>
        <a:bodyPr/>
        <a:lstStyle/>
        <a:p>
          <a:pPr algn="ctr"/>
          <a:endParaRPr lang="ru-RU" sz="1550"/>
        </a:p>
      </dgm:t>
    </dgm:pt>
    <dgm:pt modelId="{0A5E9566-A484-4B65-A698-8E9A4375E11C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копировальные аппараты</a:t>
          </a:r>
          <a:endParaRPr lang="ru-RU" sz="1550" dirty="0">
            <a:latin typeface="+mn-lt"/>
          </a:endParaRPr>
        </a:p>
      </dgm:t>
    </dgm:pt>
    <dgm:pt modelId="{1E9E7258-FBBF-4236-8361-3D170A294216}" type="parTrans" cxnId="{853002B6-4D9B-4C1F-BEFC-7FF73E444D56}">
      <dgm:prSet/>
      <dgm:spPr/>
      <dgm:t>
        <a:bodyPr/>
        <a:lstStyle/>
        <a:p>
          <a:pPr algn="ctr"/>
          <a:endParaRPr lang="ru-RU" sz="1550"/>
        </a:p>
      </dgm:t>
    </dgm:pt>
    <dgm:pt modelId="{44F38B5A-5645-43A3-A820-3E86BD71EE46}" type="sibTrans" cxnId="{853002B6-4D9B-4C1F-BEFC-7FF73E444D56}">
      <dgm:prSet/>
      <dgm:spPr/>
      <dgm:t>
        <a:bodyPr/>
        <a:lstStyle/>
        <a:p>
          <a:pPr algn="ctr"/>
          <a:endParaRPr lang="ru-RU" sz="1550"/>
        </a:p>
      </dgm:t>
    </dgm:pt>
    <dgm:pt modelId="{C1B97817-C028-4D17-857A-37F593B78DA0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latin typeface="+mn-lt"/>
            </a:rPr>
            <a:t>принтеры</a:t>
          </a:r>
          <a:endParaRPr lang="ru-RU" sz="1550" dirty="0">
            <a:latin typeface="+mn-lt"/>
          </a:endParaRPr>
        </a:p>
      </dgm:t>
    </dgm:pt>
    <dgm:pt modelId="{67488174-4C6A-4BCB-A7F6-80E652961EAA}" type="parTrans" cxnId="{0F88AF69-73C9-413B-8BD1-4C7A12A79FFB}">
      <dgm:prSet/>
      <dgm:spPr/>
      <dgm:t>
        <a:bodyPr/>
        <a:lstStyle/>
        <a:p>
          <a:pPr algn="ctr"/>
          <a:endParaRPr lang="ru-RU" sz="1550"/>
        </a:p>
      </dgm:t>
    </dgm:pt>
    <dgm:pt modelId="{4AD1695B-1FC2-478D-BC04-42CBAD326FB0}" type="sibTrans" cxnId="{0F88AF69-73C9-413B-8BD1-4C7A12A79FFB}">
      <dgm:prSet/>
      <dgm:spPr/>
      <dgm:t>
        <a:bodyPr/>
        <a:lstStyle/>
        <a:p>
          <a:pPr algn="ctr"/>
          <a:endParaRPr lang="ru-RU" sz="1550"/>
        </a:p>
      </dgm:t>
    </dgm:pt>
    <dgm:pt modelId="{57AC6AC1-EE3F-4ED4-8473-AD76F74129F9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сканеры</a:t>
          </a:r>
          <a:endParaRPr lang="ru-RU" sz="1550" dirty="0">
            <a:latin typeface="+mn-lt"/>
          </a:endParaRPr>
        </a:p>
      </dgm:t>
    </dgm:pt>
    <dgm:pt modelId="{B228E43E-2345-41E0-A5D7-1CD8C3C639DB}" type="parTrans" cxnId="{952620AD-6B1C-4404-918C-2EC06A2DC57C}">
      <dgm:prSet/>
      <dgm:spPr/>
      <dgm:t>
        <a:bodyPr/>
        <a:lstStyle/>
        <a:p>
          <a:pPr algn="ctr"/>
          <a:endParaRPr lang="ru-RU" sz="1550"/>
        </a:p>
      </dgm:t>
    </dgm:pt>
    <dgm:pt modelId="{F100E37A-9337-42AF-915F-C43891FCEE4B}" type="sibTrans" cxnId="{952620AD-6B1C-4404-918C-2EC06A2DC57C}">
      <dgm:prSet/>
      <dgm:spPr/>
      <dgm:t>
        <a:bodyPr/>
        <a:lstStyle/>
        <a:p>
          <a:pPr algn="ctr"/>
          <a:endParaRPr lang="ru-RU" sz="1550"/>
        </a:p>
      </dgm:t>
    </dgm:pt>
    <dgm:pt modelId="{B995A631-999C-4474-A799-85A4CF230EC7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переносное компьютерное оборудование, предоставляемое пользователям</a:t>
          </a:r>
          <a:endParaRPr lang="ru-RU" sz="1550" dirty="0">
            <a:latin typeface="+mn-lt"/>
          </a:endParaRPr>
        </a:p>
      </dgm:t>
    </dgm:pt>
    <dgm:pt modelId="{6062A778-CCE0-49AF-BC2A-89C5B6CCF186}" type="parTrans" cxnId="{F6B528D7-76EF-4031-BDED-DAD8545FB6D2}">
      <dgm:prSet/>
      <dgm:spPr/>
      <dgm:t>
        <a:bodyPr/>
        <a:lstStyle/>
        <a:p>
          <a:pPr algn="ctr"/>
          <a:endParaRPr lang="ru-RU" sz="1550"/>
        </a:p>
      </dgm:t>
    </dgm:pt>
    <dgm:pt modelId="{C885CEA3-CA48-467D-AA1D-7EAFEACDD230}" type="sibTrans" cxnId="{F6B528D7-76EF-4031-BDED-DAD8545FB6D2}">
      <dgm:prSet/>
      <dgm:spPr/>
      <dgm:t>
        <a:bodyPr/>
        <a:lstStyle/>
        <a:p>
          <a:pPr algn="ctr"/>
          <a:endParaRPr lang="ru-RU" sz="1550"/>
        </a:p>
      </dgm:t>
    </dgm:pt>
    <dgm:pt modelId="{B29B6971-BF00-4383-ACC3-0B9504D256A9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специальное оборудование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для отдельных групп читателей</a:t>
          </a:r>
          <a:endParaRPr lang="ru-RU" sz="1550" dirty="0">
            <a:latin typeface="+mn-lt"/>
          </a:endParaRPr>
        </a:p>
      </dgm:t>
    </dgm:pt>
    <dgm:pt modelId="{49C8F496-0A67-4DFF-9909-606D3B803589}" type="parTrans" cxnId="{B9520D33-411F-4939-A7A5-EFA6CF09BD2B}">
      <dgm:prSet/>
      <dgm:spPr/>
      <dgm:t>
        <a:bodyPr/>
        <a:lstStyle/>
        <a:p>
          <a:pPr algn="ctr"/>
          <a:endParaRPr lang="ru-RU" sz="1550"/>
        </a:p>
      </dgm:t>
    </dgm:pt>
    <dgm:pt modelId="{3A586726-7002-4B42-BBF5-9C52D4A2F758}" type="sibTrans" cxnId="{B9520D33-411F-4939-A7A5-EFA6CF09BD2B}">
      <dgm:prSet/>
      <dgm:spPr/>
      <dgm:t>
        <a:bodyPr/>
        <a:lstStyle/>
        <a:p>
          <a:pPr algn="ctr"/>
          <a:endParaRPr lang="ru-RU" sz="1550"/>
        </a:p>
      </dgm:t>
    </dgm:pt>
    <dgm:pt modelId="{E5B582EF-90BA-46E5-9A21-ADF67310E4A9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специальные технические средства для людей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с ограниченными двигательными возможностями</a:t>
          </a:r>
          <a:endParaRPr lang="ru-RU" sz="1550" dirty="0">
            <a:latin typeface="+mn-lt"/>
          </a:endParaRPr>
        </a:p>
      </dgm:t>
    </dgm:pt>
    <dgm:pt modelId="{F85E164A-C705-4E30-88DB-26A0A9402E5F}" type="parTrans" cxnId="{D8701D02-37A0-4114-B8EC-80A97BA23EE3}">
      <dgm:prSet/>
      <dgm:spPr/>
      <dgm:t>
        <a:bodyPr/>
        <a:lstStyle/>
        <a:p>
          <a:pPr algn="ctr"/>
          <a:endParaRPr lang="ru-RU" sz="1550"/>
        </a:p>
      </dgm:t>
    </dgm:pt>
    <dgm:pt modelId="{09DA7B14-57EC-4022-A808-2074A51269BD}" type="sibTrans" cxnId="{D8701D02-37A0-4114-B8EC-80A97BA23EE3}">
      <dgm:prSet/>
      <dgm:spPr/>
      <dgm:t>
        <a:bodyPr/>
        <a:lstStyle/>
        <a:p>
          <a:pPr algn="ctr"/>
          <a:endParaRPr lang="ru-RU" sz="1550"/>
        </a:p>
      </dgm:t>
    </dgm:pt>
    <dgm:pt modelId="{D049FE52-4140-4AD9-91A9-5EBD160A65A9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технические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средства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для проведений групповых мероприятий</a:t>
          </a:r>
          <a:endParaRPr lang="ru-RU" sz="1550" dirty="0">
            <a:latin typeface="+mn-lt"/>
          </a:endParaRPr>
        </a:p>
      </dgm:t>
    </dgm:pt>
    <dgm:pt modelId="{375562F6-C765-4664-8369-CA75C0749E2A}" type="parTrans" cxnId="{97AC6C82-A222-493B-8F2E-F77DF465DFD6}">
      <dgm:prSet/>
      <dgm:spPr/>
      <dgm:t>
        <a:bodyPr/>
        <a:lstStyle/>
        <a:p>
          <a:pPr algn="ctr"/>
          <a:endParaRPr lang="ru-RU" sz="1550"/>
        </a:p>
      </dgm:t>
    </dgm:pt>
    <dgm:pt modelId="{41CD7F45-AF0E-4A56-8EAF-644AA2DC5517}" type="sibTrans" cxnId="{97AC6C82-A222-493B-8F2E-F77DF465DFD6}">
      <dgm:prSet/>
      <dgm:spPr/>
      <dgm:t>
        <a:bodyPr/>
        <a:lstStyle/>
        <a:p>
          <a:pPr algn="ctr"/>
          <a:endParaRPr lang="ru-RU" sz="1550"/>
        </a:p>
      </dgm:t>
    </dgm:pt>
    <dgm:pt modelId="{29EFB734-FA91-4640-A66E-3C06C4A83095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аппараты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для воспроизведения звука </a:t>
          </a:r>
          <a:endParaRPr lang="ru-RU" sz="1550" dirty="0">
            <a:effectLst/>
            <a:latin typeface="+mn-lt"/>
            <a:cs typeface="Times New Roman" pitchFamily="18" charset="0"/>
          </a:endParaRPr>
        </a:p>
      </dgm:t>
    </dgm:pt>
    <dgm:pt modelId="{93395E3E-BAAD-4657-87D3-8D9087A6763E}" type="parTrans" cxnId="{684FBDCF-01C5-4C0A-8587-54CA147DBDA9}">
      <dgm:prSet/>
      <dgm:spPr/>
      <dgm:t>
        <a:bodyPr/>
        <a:lstStyle/>
        <a:p>
          <a:pPr algn="ctr"/>
          <a:endParaRPr lang="ru-RU" sz="1550"/>
        </a:p>
      </dgm:t>
    </dgm:pt>
    <dgm:pt modelId="{38E8E067-97BC-41F6-AF3B-D0C19D37BAA5}" type="sibTrans" cxnId="{684FBDCF-01C5-4C0A-8587-54CA147DBDA9}">
      <dgm:prSet/>
      <dgm:spPr/>
      <dgm:t>
        <a:bodyPr/>
        <a:lstStyle/>
        <a:p>
          <a:pPr algn="ctr"/>
          <a:endParaRPr lang="ru-RU" sz="1550"/>
        </a:p>
      </dgm:t>
    </dgm:pt>
    <dgm:pt modelId="{B9D7556D-DE9F-47E0-8F96-EB2ABA03F63D}">
      <dgm:prSet custT="1"/>
      <dgm:spPr/>
      <dgm:t>
        <a:bodyPr/>
        <a:lstStyle/>
        <a:p>
          <a:pPr algn="ctr"/>
          <a:r>
            <a:rPr lang="ru-RU" sz="1550" dirty="0" smtClean="0">
              <a:effectLst/>
              <a:latin typeface="+mn-lt"/>
              <a:cs typeface="Times New Roman" pitchFamily="18" charset="0"/>
            </a:rPr>
            <a:t>аппараты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для воспроизведения видео </a:t>
          </a:r>
        </a:p>
      </dgm:t>
    </dgm:pt>
    <dgm:pt modelId="{07A5F8DF-4E4F-4729-95DF-5CDA82F8DE0A}" type="parTrans" cxnId="{E62A77A8-E9E1-46DC-8ADE-96D62DE23E11}">
      <dgm:prSet/>
      <dgm:spPr/>
      <dgm:t>
        <a:bodyPr/>
        <a:lstStyle/>
        <a:p>
          <a:pPr algn="ctr"/>
          <a:endParaRPr lang="ru-RU" sz="1550"/>
        </a:p>
      </dgm:t>
    </dgm:pt>
    <dgm:pt modelId="{61985B5D-88F5-498E-B90D-8C415557B4EB}" type="sibTrans" cxnId="{E62A77A8-E9E1-46DC-8ADE-96D62DE23E11}">
      <dgm:prSet/>
      <dgm:spPr/>
      <dgm:t>
        <a:bodyPr/>
        <a:lstStyle/>
        <a:p>
          <a:pPr algn="ctr"/>
          <a:endParaRPr lang="ru-RU" sz="1550"/>
        </a:p>
      </dgm:t>
    </dgm:pt>
    <dgm:pt modelId="{A2414599-6BF7-4691-BE83-CE16FF91FA21}">
      <dgm:prSet custT="1"/>
      <dgm:spPr/>
      <dgm:t>
        <a:bodyPr/>
        <a:lstStyle/>
        <a:p>
          <a:pPr algn="ctr"/>
          <a:r>
            <a:rPr lang="ru-RU" sz="1550" dirty="0" smtClean="0">
              <a:effectLst/>
              <a:latin typeface="+mn-lt"/>
              <a:cs typeface="Times New Roman" pitchFamily="18" charset="0"/>
            </a:rPr>
            <a:t>аппараты для чтения микрофильмов, микрофиш, слайдов </a:t>
          </a:r>
          <a:br>
            <a:rPr lang="ru-RU" sz="1550" dirty="0" smtClean="0">
              <a:effectLst/>
              <a:latin typeface="+mn-lt"/>
              <a:cs typeface="Times New Roman" pitchFamily="18" charset="0"/>
            </a:rPr>
          </a:br>
          <a:r>
            <a:rPr lang="ru-RU" sz="1550" dirty="0" smtClean="0">
              <a:effectLst/>
              <a:latin typeface="+mn-lt"/>
              <a:cs typeface="Times New Roman" pitchFamily="18" charset="0"/>
            </a:rPr>
            <a:t>и диапозитивов</a:t>
          </a:r>
          <a:r>
            <a:rPr lang="ru-RU" sz="1550" dirty="0" smtClean="0">
              <a:effectLst/>
              <a:latin typeface="Times New Roman" pitchFamily="18" charset="0"/>
              <a:cs typeface="Times New Roman" pitchFamily="18" charset="0"/>
            </a:rPr>
            <a:t> </a:t>
          </a:r>
          <a:endParaRPr lang="ru-RU" sz="1550" dirty="0" smtClean="0">
            <a:effectLst/>
            <a:latin typeface="+mn-lt"/>
            <a:cs typeface="Times New Roman" pitchFamily="18" charset="0"/>
          </a:endParaRPr>
        </a:p>
      </dgm:t>
    </dgm:pt>
    <dgm:pt modelId="{7760307E-4BFE-459C-A603-775A53572200}" type="parTrans" cxnId="{6FE39F18-D749-4919-B0D0-CB49C8639B25}">
      <dgm:prSet/>
      <dgm:spPr/>
      <dgm:t>
        <a:bodyPr/>
        <a:lstStyle/>
        <a:p>
          <a:endParaRPr lang="ru-RU" sz="1550"/>
        </a:p>
      </dgm:t>
    </dgm:pt>
    <dgm:pt modelId="{ED421D92-D7F7-4405-87B3-307BD67FA909}" type="sibTrans" cxnId="{6FE39F18-D749-4919-B0D0-CB49C8639B25}">
      <dgm:prSet/>
      <dgm:spPr/>
      <dgm:t>
        <a:bodyPr/>
        <a:lstStyle/>
        <a:p>
          <a:endParaRPr lang="ru-RU" sz="1550"/>
        </a:p>
      </dgm:t>
    </dgm:pt>
    <dgm:pt modelId="{3D8CF75B-8CF5-4F84-B2B1-CD4F40D3C4D7}">
      <dgm:prSet phldrT="[Текст]" custT="1"/>
      <dgm:spPr/>
      <dgm:t>
        <a:bodyPr/>
        <a:lstStyle/>
        <a:p>
          <a:pPr algn="ctr" rtl="0"/>
          <a:r>
            <a:rPr lang="ru-RU" sz="1550" dirty="0" smtClean="0">
              <a:effectLst/>
              <a:latin typeface="+mn-lt"/>
              <a:cs typeface="Times New Roman" pitchFamily="18" charset="0"/>
            </a:rPr>
            <a:t>оборудование для информирования пользователей (экраны, «бегущая строка» и т.д.) </a:t>
          </a:r>
          <a:endParaRPr lang="ru-RU" sz="1550" dirty="0">
            <a:effectLst/>
            <a:latin typeface="+mn-lt"/>
            <a:cs typeface="Times New Roman" pitchFamily="18" charset="0"/>
          </a:endParaRPr>
        </a:p>
      </dgm:t>
    </dgm:pt>
    <dgm:pt modelId="{07046B2A-1D64-47E0-89C1-01E602687407}" type="parTrans" cxnId="{8E0A43F6-A921-4335-AC00-FCE2FE45759D}">
      <dgm:prSet/>
      <dgm:spPr/>
      <dgm:t>
        <a:bodyPr/>
        <a:lstStyle/>
        <a:p>
          <a:endParaRPr lang="ru-RU" sz="1550"/>
        </a:p>
      </dgm:t>
    </dgm:pt>
    <dgm:pt modelId="{3874EE90-D9FB-415A-9F30-38CC646FCF52}" type="sibTrans" cxnId="{8E0A43F6-A921-4335-AC00-FCE2FE45759D}">
      <dgm:prSet/>
      <dgm:spPr/>
      <dgm:t>
        <a:bodyPr/>
        <a:lstStyle/>
        <a:p>
          <a:endParaRPr lang="ru-RU" sz="1550"/>
        </a:p>
      </dgm:t>
    </dgm:pt>
    <dgm:pt modelId="{EDEF1B04-043C-4250-9FA5-E7212B231A70}" type="pres">
      <dgm:prSet presAssocID="{63D5C257-6DA9-47DB-9860-BF2281F0018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7F6335-3E31-4743-B262-BEC030249DF6}" type="pres">
      <dgm:prSet presAssocID="{A1276A2A-9FD9-4865-A1A2-27946A9E7BB6}" presName="node" presStyleLbl="node1" presStyleIdx="0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442C79-0B31-4C66-9BC0-DED9C2BBF9A4}" type="pres">
      <dgm:prSet presAssocID="{80B0AD16-04CF-4ECD-8A03-5ABB6894A3BC}" presName="sibTrans" presStyleCnt="0"/>
      <dgm:spPr/>
      <dgm:t>
        <a:bodyPr/>
        <a:lstStyle/>
        <a:p>
          <a:endParaRPr lang="ru-RU"/>
        </a:p>
      </dgm:t>
    </dgm:pt>
    <dgm:pt modelId="{01774D6F-626B-4E60-98CA-8AFAC8C7FDED}" type="pres">
      <dgm:prSet presAssocID="{29EFB734-FA91-4640-A66E-3C06C4A83095}" presName="node" presStyleLbl="node1" presStyleIdx="1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07384-6B76-4942-B55E-2143522C3AC0}" type="pres">
      <dgm:prSet presAssocID="{38E8E067-97BC-41F6-AF3B-D0C19D37BAA5}" presName="sibTrans" presStyleCnt="0"/>
      <dgm:spPr/>
      <dgm:t>
        <a:bodyPr/>
        <a:lstStyle/>
        <a:p>
          <a:endParaRPr lang="ru-RU"/>
        </a:p>
      </dgm:t>
    </dgm:pt>
    <dgm:pt modelId="{DC530475-4956-4C99-8D00-8C8A2590C4C8}" type="pres">
      <dgm:prSet presAssocID="{B9D7556D-DE9F-47E0-8F96-EB2ABA03F63D}" presName="node" presStyleLbl="node1" presStyleIdx="2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0E1771-0D93-443B-B021-D3BF427EA2BF}" type="pres">
      <dgm:prSet presAssocID="{61985B5D-88F5-498E-B90D-8C415557B4EB}" presName="sibTrans" presStyleCnt="0"/>
      <dgm:spPr/>
      <dgm:t>
        <a:bodyPr/>
        <a:lstStyle/>
        <a:p>
          <a:endParaRPr lang="ru-RU"/>
        </a:p>
      </dgm:t>
    </dgm:pt>
    <dgm:pt modelId="{47311689-E09F-4DFD-B550-86C604072895}" type="pres">
      <dgm:prSet presAssocID="{A2414599-6BF7-4691-BE83-CE16FF91FA21}" presName="node" presStyleLbl="node1" presStyleIdx="3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5AB7C0-3A12-4A1C-9E49-25743FAC4DA0}" type="pres">
      <dgm:prSet presAssocID="{ED421D92-D7F7-4405-87B3-307BD67FA909}" presName="sibTrans" presStyleCnt="0"/>
      <dgm:spPr/>
      <dgm:t>
        <a:bodyPr/>
        <a:lstStyle/>
        <a:p>
          <a:endParaRPr lang="ru-RU"/>
        </a:p>
      </dgm:t>
    </dgm:pt>
    <dgm:pt modelId="{E260CF4C-9FF1-40A1-A10B-BA27702967D2}" type="pres">
      <dgm:prSet presAssocID="{0A5E9566-A484-4B65-A698-8E9A4375E11C}" presName="node" presStyleLbl="node1" presStyleIdx="4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BC3E2B-0068-4EFF-B3B5-26594AF8A0EB}" type="pres">
      <dgm:prSet presAssocID="{44F38B5A-5645-43A3-A820-3E86BD71EE46}" presName="sibTrans" presStyleCnt="0"/>
      <dgm:spPr/>
      <dgm:t>
        <a:bodyPr/>
        <a:lstStyle/>
        <a:p>
          <a:endParaRPr lang="ru-RU"/>
        </a:p>
      </dgm:t>
    </dgm:pt>
    <dgm:pt modelId="{7620BE09-C636-4864-B8A4-5DE5A1FE1DBA}" type="pres">
      <dgm:prSet presAssocID="{C1B97817-C028-4D17-857A-37F593B78DA0}" presName="node" presStyleLbl="node1" presStyleIdx="5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913E66-B249-4C0C-AF05-61450A2A35DC}" type="pres">
      <dgm:prSet presAssocID="{4AD1695B-1FC2-478D-BC04-42CBAD326FB0}" presName="sibTrans" presStyleCnt="0"/>
      <dgm:spPr/>
      <dgm:t>
        <a:bodyPr/>
        <a:lstStyle/>
        <a:p>
          <a:endParaRPr lang="ru-RU"/>
        </a:p>
      </dgm:t>
    </dgm:pt>
    <dgm:pt modelId="{55E0640C-B977-4037-91D6-C17A2852FD7E}" type="pres">
      <dgm:prSet presAssocID="{57AC6AC1-EE3F-4ED4-8473-AD76F74129F9}" presName="node" presStyleLbl="node1" presStyleIdx="6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249B0-A21B-4864-AC6F-E583A33C0E0B}" type="pres">
      <dgm:prSet presAssocID="{F100E37A-9337-42AF-915F-C43891FCEE4B}" presName="sibTrans" presStyleCnt="0"/>
      <dgm:spPr/>
      <dgm:t>
        <a:bodyPr/>
        <a:lstStyle/>
        <a:p>
          <a:endParaRPr lang="ru-RU"/>
        </a:p>
      </dgm:t>
    </dgm:pt>
    <dgm:pt modelId="{9ADA2C5F-A444-4342-B93C-78ABF24AFDAC}" type="pres">
      <dgm:prSet presAssocID="{B995A631-999C-4474-A799-85A4CF230EC7}" presName="node" presStyleLbl="node1" presStyleIdx="7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F18304-1C63-401A-8091-DC03BCA2784A}" type="pres">
      <dgm:prSet presAssocID="{C885CEA3-CA48-467D-AA1D-7EAFEACDD230}" presName="sibTrans" presStyleCnt="0"/>
      <dgm:spPr/>
      <dgm:t>
        <a:bodyPr/>
        <a:lstStyle/>
        <a:p>
          <a:endParaRPr lang="ru-RU"/>
        </a:p>
      </dgm:t>
    </dgm:pt>
    <dgm:pt modelId="{FF8393F2-7F3E-43FC-88FB-B50B338E395D}" type="pres">
      <dgm:prSet presAssocID="{B29B6971-BF00-4383-ACC3-0B9504D256A9}" presName="node" presStyleLbl="node1" presStyleIdx="8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F97FD5-9400-4A3A-B8CA-C6CB229BE4F2}" type="pres">
      <dgm:prSet presAssocID="{3A586726-7002-4B42-BBF5-9C52D4A2F758}" presName="sibTrans" presStyleCnt="0"/>
      <dgm:spPr/>
      <dgm:t>
        <a:bodyPr/>
        <a:lstStyle/>
        <a:p>
          <a:endParaRPr lang="ru-RU"/>
        </a:p>
      </dgm:t>
    </dgm:pt>
    <dgm:pt modelId="{3A8F3407-E22A-43D0-9DFC-107E9B6EB360}" type="pres">
      <dgm:prSet presAssocID="{E5B582EF-90BA-46E5-9A21-ADF67310E4A9}" presName="node" presStyleLbl="node1" presStyleIdx="9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B43523-111B-4A36-9A1C-D4CDEF959448}" type="pres">
      <dgm:prSet presAssocID="{09DA7B14-57EC-4022-A808-2074A51269BD}" presName="sibTrans" presStyleCnt="0"/>
      <dgm:spPr/>
      <dgm:t>
        <a:bodyPr/>
        <a:lstStyle/>
        <a:p>
          <a:endParaRPr lang="ru-RU"/>
        </a:p>
      </dgm:t>
    </dgm:pt>
    <dgm:pt modelId="{C08307BA-C184-41C2-B31F-8CEE34B1D7CB}" type="pres">
      <dgm:prSet presAssocID="{D049FE52-4140-4AD9-91A9-5EBD160A65A9}" presName="node" presStyleLbl="node1" presStyleIdx="10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EFA48A-7724-4761-8653-9D3300D80F59}" type="pres">
      <dgm:prSet presAssocID="{41CD7F45-AF0E-4A56-8EAF-644AA2DC5517}" presName="sibTrans" presStyleCnt="0"/>
      <dgm:spPr/>
      <dgm:t>
        <a:bodyPr/>
        <a:lstStyle/>
        <a:p>
          <a:endParaRPr lang="ru-RU"/>
        </a:p>
      </dgm:t>
    </dgm:pt>
    <dgm:pt modelId="{0E7DD8CF-7C2B-4987-AD61-F14228B15C77}" type="pres">
      <dgm:prSet presAssocID="{3D8CF75B-8CF5-4F84-B2B1-CD4F40D3C4D7}" presName="node" presStyleLbl="node1" presStyleIdx="11" presStyleCnt="12" custScaleY="113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FE950D-AAF8-4E1A-B51C-D93ECF16843C}" type="presOf" srcId="{B9D7556D-DE9F-47E0-8F96-EB2ABA03F63D}" destId="{DC530475-4956-4C99-8D00-8C8A2590C4C8}" srcOrd="0" destOrd="0" presId="urn:microsoft.com/office/officeart/2005/8/layout/default"/>
    <dgm:cxn modelId="{D38F9533-08E1-4788-B7AF-2DBEE7DC30B3}" type="presOf" srcId="{63D5C257-6DA9-47DB-9860-BF2281F0018A}" destId="{EDEF1B04-043C-4250-9FA5-E7212B231A70}" srcOrd="0" destOrd="0" presId="urn:microsoft.com/office/officeart/2005/8/layout/default"/>
    <dgm:cxn modelId="{0F88AF69-73C9-413B-8BD1-4C7A12A79FFB}" srcId="{63D5C257-6DA9-47DB-9860-BF2281F0018A}" destId="{C1B97817-C028-4D17-857A-37F593B78DA0}" srcOrd="5" destOrd="0" parTransId="{67488174-4C6A-4BCB-A7F6-80E652961EAA}" sibTransId="{4AD1695B-1FC2-478D-BC04-42CBAD326FB0}"/>
    <dgm:cxn modelId="{853002B6-4D9B-4C1F-BEFC-7FF73E444D56}" srcId="{63D5C257-6DA9-47DB-9860-BF2281F0018A}" destId="{0A5E9566-A484-4B65-A698-8E9A4375E11C}" srcOrd="4" destOrd="0" parTransId="{1E9E7258-FBBF-4236-8361-3D170A294216}" sibTransId="{44F38B5A-5645-43A3-A820-3E86BD71EE46}"/>
    <dgm:cxn modelId="{6FE39F18-D749-4919-B0D0-CB49C8639B25}" srcId="{63D5C257-6DA9-47DB-9860-BF2281F0018A}" destId="{A2414599-6BF7-4691-BE83-CE16FF91FA21}" srcOrd="3" destOrd="0" parTransId="{7760307E-4BFE-459C-A603-775A53572200}" sibTransId="{ED421D92-D7F7-4405-87B3-307BD67FA909}"/>
    <dgm:cxn modelId="{CA1ED56B-D55B-48C9-8975-553DEA190564}" type="presOf" srcId="{57AC6AC1-EE3F-4ED4-8473-AD76F74129F9}" destId="{55E0640C-B977-4037-91D6-C17A2852FD7E}" srcOrd="0" destOrd="0" presId="urn:microsoft.com/office/officeart/2005/8/layout/default"/>
    <dgm:cxn modelId="{C57C4A60-2594-4D13-B472-9BA2FF612738}" type="presOf" srcId="{C1B97817-C028-4D17-857A-37F593B78DA0}" destId="{7620BE09-C636-4864-B8A4-5DE5A1FE1DBA}" srcOrd="0" destOrd="0" presId="urn:microsoft.com/office/officeart/2005/8/layout/default"/>
    <dgm:cxn modelId="{F6B528D7-76EF-4031-BDED-DAD8545FB6D2}" srcId="{63D5C257-6DA9-47DB-9860-BF2281F0018A}" destId="{B995A631-999C-4474-A799-85A4CF230EC7}" srcOrd="7" destOrd="0" parTransId="{6062A778-CCE0-49AF-BC2A-89C5B6CCF186}" sibTransId="{C885CEA3-CA48-467D-AA1D-7EAFEACDD230}"/>
    <dgm:cxn modelId="{D15D4C02-CAB5-47C0-B774-B2CBAF704605}" type="presOf" srcId="{3D8CF75B-8CF5-4F84-B2B1-CD4F40D3C4D7}" destId="{0E7DD8CF-7C2B-4987-AD61-F14228B15C77}" srcOrd="0" destOrd="0" presId="urn:microsoft.com/office/officeart/2005/8/layout/default"/>
    <dgm:cxn modelId="{D8701D02-37A0-4114-B8EC-80A97BA23EE3}" srcId="{63D5C257-6DA9-47DB-9860-BF2281F0018A}" destId="{E5B582EF-90BA-46E5-9A21-ADF67310E4A9}" srcOrd="9" destOrd="0" parTransId="{F85E164A-C705-4E30-88DB-26A0A9402E5F}" sibTransId="{09DA7B14-57EC-4022-A808-2074A51269BD}"/>
    <dgm:cxn modelId="{E62A77A8-E9E1-46DC-8ADE-96D62DE23E11}" srcId="{63D5C257-6DA9-47DB-9860-BF2281F0018A}" destId="{B9D7556D-DE9F-47E0-8F96-EB2ABA03F63D}" srcOrd="2" destOrd="0" parTransId="{07A5F8DF-4E4F-4729-95DF-5CDA82F8DE0A}" sibTransId="{61985B5D-88F5-498E-B90D-8C415557B4EB}"/>
    <dgm:cxn modelId="{43068DBA-B6AB-4DFF-81C0-B7B0A16CBCBA}" type="presOf" srcId="{E5B582EF-90BA-46E5-9A21-ADF67310E4A9}" destId="{3A8F3407-E22A-43D0-9DFC-107E9B6EB360}" srcOrd="0" destOrd="0" presId="urn:microsoft.com/office/officeart/2005/8/layout/default"/>
    <dgm:cxn modelId="{E646D797-298A-4EEE-93B0-28D929258A86}" type="presOf" srcId="{A2414599-6BF7-4691-BE83-CE16FF91FA21}" destId="{47311689-E09F-4DFD-B550-86C604072895}" srcOrd="0" destOrd="0" presId="urn:microsoft.com/office/officeart/2005/8/layout/default"/>
    <dgm:cxn modelId="{CEFB96A2-A189-48F1-A3CD-89205E19CAD7}" type="presOf" srcId="{D049FE52-4140-4AD9-91A9-5EBD160A65A9}" destId="{C08307BA-C184-41C2-B31F-8CEE34B1D7CB}" srcOrd="0" destOrd="0" presId="urn:microsoft.com/office/officeart/2005/8/layout/default"/>
    <dgm:cxn modelId="{97AC6C82-A222-493B-8F2E-F77DF465DFD6}" srcId="{63D5C257-6DA9-47DB-9860-BF2281F0018A}" destId="{D049FE52-4140-4AD9-91A9-5EBD160A65A9}" srcOrd="10" destOrd="0" parTransId="{375562F6-C765-4664-8369-CA75C0749E2A}" sibTransId="{41CD7F45-AF0E-4A56-8EAF-644AA2DC5517}"/>
    <dgm:cxn modelId="{97209F06-7FB8-4659-BF05-0FED16536C77}" srcId="{63D5C257-6DA9-47DB-9860-BF2281F0018A}" destId="{A1276A2A-9FD9-4865-A1A2-27946A9E7BB6}" srcOrd="0" destOrd="0" parTransId="{531B56AB-03F7-4580-9E00-FEEC55B9B3CD}" sibTransId="{80B0AD16-04CF-4ECD-8A03-5ABB6894A3BC}"/>
    <dgm:cxn modelId="{CD7C3A99-79E5-4F48-A0C7-3FD8CE0DBB3D}" type="presOf" srcId="{B29B6971-BF00-4383-ACC3-0B9504D256A9}" destId="{FF8393F2-7F3E-43FC-88FB-B50B338E395D}" srcOrd="0" destOrd="0" presId="urn:microsoft.com/office/officeart/2005/8/layout/default"/>
    <dgm:cxn modelId="{4B894840-07C7-4C54-8569-7853D83637BA}" type="presOf" srcId="{29EFB734-FA91-4640-A66E-3C06C4A83095}" destId="{01774D6F-626B-4E60-98CA-8AFAC8C7FDED}" srcOrd="0" destOrd="0" presId="urn:microsoft.com/office/officeart/2005/8/layout/default"/>
    <dgm:cxn modelId="{952620AD-6B1C-4404-918C-2EC06A2DC57C}" srcId="{63D5C257-6DA9-47DB-9860-BF2281F0018A}" destId="{57AC6AC1-EE3F-4ED4-8473-AD76F74129F9}" srcOrd="6" destOrd="0" parTransId="{B228E43E-2345-41E0-A5D7-1CD8C3C639DB}" sibTransId="{F100E37A-9337-42AF-915F-C43891FCEE4B}"/>
    <dgm:cxn modelId="{90AD4807-0F61-44D9-8E68-1FBFEC16C13D}" type="presOf" srcId="{A1276A2A-9FD9-4865-A1A2-27946A9E7BB6}" destId="{BD7F6335-3E31-4743-B262-BEC030249DF6}" srcOrd="0" destOrd="0" presId="urn:microsoft.com/office/officeart/2005/8/layout/default"/>
    <dgm:cxn modelId="{684FBDCF-01C5-4C0A-8587-54CA147DBDA9}" srcId="{63D5C257-6DA9-47DB-9860-BF2281F0018A}" destId="{29EFB734-FA91-4640-A66E-3C06C4A83095}" srcOrd="1" destOrd="0" parTransId="{93395E3E-BAAD-4657-87D3-8D9087A6763E}" sibTransId="{38E8E067-97BC-41F6-AF3B-D0C19D37BAA5}"/>
    <dgm:cxn modelId="{53B05474-D64D-43C1-AA56-B82C31CBE925}" type="presOf" srcId="{0A5E9566-A484-4B65-A698-8E9A4375E11C}" destId="{E260CF4C-9FF1-40A1-A10B-BA27702967D2}" srcOrd="0" destOrd="0" presId="urn:microsoft.com/office/officeart/2005/8/layout/default"/>
    <dgm:cxn modelId="{8E0A43F6-A921-4335-AC00-FCE2FE45759D}" srcId="{63D5C257-6DA9-47DB-9860-BF2281F0018A}" destId="{3D8CF75B-8CF5-4F84-B2B1-CD4F40D3C4D7}" srcOrd="11" destOrd="0" parTransId="{07046B2A-1D64-47E0-89C1-01E602687407}" sibTransId="{3874EE90-D9FB-415A-9F30-38CC646FCF52}"/>
    <dgm:cxn modelId="{9EF27694-7D37-4901-989C-10F4D853C2CF}" type="presOf" srcId="{B995A631-999C-4474-A799-85A4CF230EC7}" destId="{9ADA2C5F-A444-4342-B93C-78ABF24AFDAC}" srcOrd="0" destOrd="0" presId="urn:microsoft.com/office/officeart/2005/8/layout/default"/>
    <dgm:cxn modelId="{B9520D33-411F-4939-A7A5-EFA6CF09BD2B}" srcId="{63D5C257-6DA9-47DB-9860-BF2281F0018A}" destId="{B29B6971-BF00-4383-ACC3-0B9504D256A9}" srcOrd="8" destOrd="0" parTransId="{49C8F496-0A67-4DFF-9909-606D3B803589}" sibTransId="{3A586726-7002-4B42-BBF5-9C52D4A2F758}"/>
    <dgm:cxn modelId="{B90F394A-6297-41AE-B6AF-DA3A311D488C}" type="presParOf" srcId="{EDEF1B04-043C-4250-9FA5-E7212B231A70}" destId="{BD7F6335-3E31-4743-B262-BEC030249DF6}" srcOrd="0" destOrd="0" presId="urn:microsoft.com/office/officeart/2005/8/layout/default"/>
    <dgm:cxn modelId="{4FE44762-BAAE-448A-8568-575AEB30CCB6}" type="presParOf" srcId="{EDEF1B04-043C-4250-9FA5-E7212B231A70}" destId="{68442C79-0B31-4C66-9BC0-DED9C2BBF9A4}" srcOrd="1" destOrd="0" presId="urn:microsoft.com/office/officeart/2005/8/layout/default"/>
    <dgm:cxn modelId="{DF77BED5-944B-4660-AA19-CA1AE8348AA7}" type="presParOf" srcId="{EDEF1B04-043C-4250-9FA5-E7212B231A70}" destId="{01774D6F-626B-4E60-98CA-8AFAC8C7FDED}" srcOrd="2" destOrd="0" presId="urn:microsoft.com/office/officeart/2005/8/layout/default"/>
    <dgm:cxn modelId="{2BCEFB84-5635-4456-A70A-D6623672BF39}" type="presParOf" srcId="{EDEF1B04-043C-4250-9FA5-E7212B231A70}" destId="{4CE07384-6B76-4942-B55E-2143522C3AC0}" srcOrd="3" destOrd="0" presId="urn:microsoft.com/office/officeart/2005/8/layout/default"/>
    <dgm:cxn modelId="{C6C3DD55-51C7-4713-98F5-73B62533C95C}" type="presParOf" srcId="{EDEF1B04-043C-4250-9FA5-E7212B231A70}" destId="{DC530475-4956-4C99-8D00-8C8A2590C4C8}" srcOrd="4" destOrd="0" presId="urn:microsoft.com/office/officeart/2005/8/layout/default"/>
    <dgm:cxn modelId="{7781383C-D224-425C-A088-9027739511CA}" type="presParOf" srcId="{EDEF1B04-043C-4250-9FA5-E7212B231A70}" destId="{5D0E1771-0D93-443B-B021-D3BF427EA2BF}" srcOrd="5" destOrd="0" presId="urn:microsoft.com/office/officeart/2005/8/layout/default"/>
    <dgm:cxn modelId="{CAE661FB-92B8-40E7-B7F6-DAE499B3DDEE}" type="presParOf" srcId="{EDEF1B04-043C-4250-9FA5-E7212B231A70}" destId="{47311689-E09F-4DFD-B550-86C604072895}" srcOrd="6" destOrd="0" presId="urn:microsoft.com/office/officeart/2005/8/layout/default"/>
    <dgm:cxn modelId="{7F6EDBEA-D8F6-40EA-91B3-01EC054A20CF}" type="presParOf" srcId="{EDEF1B04-043C-4250-9FA5-E7212B231A70}" destId="{7D5AB7C0-3A12-4A1C-9E49-25743FAC4DA0}" srcOrd="7" destOrd="0" presId="urn:microsoft.com/office/officeart/2005/8/layout/default"/>
    <dgm:cxn modelId="{1381EB81-BD2F-4BAE-9BD4-A7B33C873924}" type="presParOf" srcId="{EDEF1B04-043C-4250-9FA5-E7212B231A70}" destId="{E260CF4C-9FF1-40A1-A10B-BA27702967D2}" srcOrd="8" destOrd="0" presId="urn:microsoft.com/office/officeart/2005/8/layout/default"/>
    <dgm:cxn modelId="{832305D2-F0E2-4C8A-9C0B-9919A5778542}" type="presParOf" srcId="{EDEF1B04-043C-4250-9FA5-E7212B231A70}" destId="{6EBC3E2B-0068-4EFF-B3B5-26594AF8A0EB}" srcOrd="9" destOrd="0" presId="urn:microsoft.com/office/officeart/2005/8/layout/default"/>
    <dgm:cxn modelId="{11566880-B97B-4220-999A-5B5BFEF6585B}" type="presParOf" srcId="{EDEF1B04-043C-4250-9FA5-E7212B231A70}" destId="{7620BE09-C636-4864-B8A4-5DE5A1FE1DBA}" srcOrd="10" destOrd="0" presId="urn:microsoft.com/office/officeart/2005/8/layout/default"/>
    <dgm:cxn modelId="{BAA27C5F-3650-48D7-8D6F-B2F3E2BFD7B9}" type="presParOf" srcId="{EDEF1B04-043C-4250-9FA5-E7212B231A70}" destId="{4B913E66-B249-4C0C-AF05-61450A2A35DC}" srcOrd="11" destOrd="0" presId="urn:microsoft.com/office/officeart/2005/8/layout/default"/>
    <dgm:cxn modelId="{1BB972DA-3655-4374-B311-0C0B505666B1}" type="presParOf" srcId="{EDEF1B04-043C-4250-9FA5-E7212B231A70}" destId="{55E0640C-B977-4037-91D6-C17A2852FD7E}" srcOrd="12" destOrd="0" presId="urn:microsoft.com/office/officeart/2005/8/layout/default"/>
    <dgm:cxn modelId="{7426E016-B4B6-4028-A7CE-ED8036E7C8F0}" type="presParOf" srcId="{EDEF1B04-043C-4250-9FA5-E7212B231A70}" destId="{6CF249B0-A21B-4864-AC6F-E583A33C0E0B}" srcOrd="13" destOrd="0" presId="urn:microsoft.com/office/officeart/2005/8/layout/default"/>
    <dgm:cxn modelId="{2186E00F-619A-4799-AF69-A641D12C32C1}" type="presParOf" srcId="{EDEF1B04-043C-4250-9FA5-E7212B231A70}" destId="{9ADA2C5F-A444-4342-B93C-78ABF24AFDAC}" srcOrd="14" destOrd="0" presId="urn:microsoft.com/office/officeart/2005/8/layout/default"/>
    <dgm:cxn modelId="{9CCE7E74-DA95-44AB-AE13-2F7E8900B6B1}" type="presParOf" srcId="{EDEF1B04-043C-4250-9FA5-E7212B231A70}" destId="{CCF18304-1C63-401A-8091-DC03BCA2784A}" srcOrd="15" destOrd="0" presId="urn:microsoft.com/office/officeart/2005/8/layout/default"/>
    <dgm:cxn modelId="{2F25466A-A052-4587-83DE-C0BB2891DF20}" type="presParOf" srcId="{EDEF1B04-043C-4250-9FA5-E7212B231A70}" destId="{FF8393F2-7F3E-43FC-88FB-B50B338E395D}" srcOrd="16" destOrd="0" presId="urn:microsoft.com/office/officeart/2005/8/layout/default"/>
    <dgm:cxn modelId="{A71AD7B1-4D70-4CFF-8D6C-95AE5F0DAEE7}" type="presParOf" srcId="{EDEF1B04-043C-4250-9FA5-E7212B231A70}" destId="{B9F97FD5-9400-4A3A-B8CA-C6CB229BE4F2}" srcOrd="17" destOrd="0" presId="urn:microsoft.com/office/officeart/2005/8/layout/default"/>
    <dgm:cxn modelId="{FFD77F07-EE3D-49C2-B7BD-BD14BA423DAA}" type="presParOf" srcId="{EDEF1B04-043C-4250-9FA5-E7212B231A70}" destId="{3A8F3407-E22A-43D0-9DFC-107E9B6EB360}" srcOrd="18" destOrd="0" presId="urn:microsoft.com/office/officeart/2005/8/layout/default"/>
    <dgm:cxn modelId="{A8596EB1-6DA1-4B40-9356-2E056A8DADA5}" type="presParOf" srcId="{EDEF1B04-043C-4250-9FA5-E7212B231A70}" destId="{C4B43523-111B-4A36-9A1C-D4CDEF959448}" srcOrd="19" destOrd="0" presId="urn:microsoft.com/office/officeart/2005/8/layout/default"/>
    <dgm:cxn modelId="{CAAED6A2-1ACF-463D-A371-31BEB77F0F14}" type="presParOf" srcId="{EDEF1B04-043C-4250-9FA5-E7212B231A70}" destId="{C08307BA-C184-41C2-B31F-8CEE34B1D7CB}" srcOrd="20" destOrd="0" presId="urn:microsoft.com/office/officeart/2005/8/layout/default"/>
    <dgm:cxn modelId="{E3BA8D66-BA98-4E82-97D3-DB247DBAD143}" type="presParOf" srcId="{EDEF1B04-043C-4250-9FA5-E7212B231A70}" destId="{9CEFA48A-7724-4761-8653-9D3300D80F59}" srcOrd="21" destOrd="0" presId="urn:microsoft.com/office/officeart/2005/8/layout/default"/>
    <dgm:cxn modelId="{9BBBB081-D600-4428-A302-B744D13906B8}" type="presParOf" srcId="{EDEF1B04-043C-4250-9FA5-E7212B231A70}" destId="{0E7DD8CF-7C2B-4987-AD61-F14228B15C77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F982994E-9ACA-4400-8AE3-7980522FFE7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990B5FD-5647-4161-AB58-8D69AB6E6FC1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400" b="1" i="1" dirty="0" smtClean="0">
              <a:latin typeface="Cambria" pitchFamily="18" charset="0"/>
            </a:rPr>
            <a:t>Учет финансирования библиотек</a:t>
          </a:r>
          <a:endParaRPr lang="ru-RU" sz="2400" b="1" i="1" dirty="0">
            <a:latin typeface="Cambria" pitchFamily="18" charset="0"/>
          </a:endParaRPr>
        </a:p>
      </dgm:t>
    </dgm:pt>
    <dgm:pt modelId="{58B2E092-A887-4EEB-8416-45E75AAF9CB6}" type="parTrans" cxnId="{6CB33DC4-C0A8-47BC-824A-E8306C843909}">
      <dgm:prSet/>
      <dgm:spPr/>
      <dgm:t>
        <a:bodyPr/>
        <a:lstStyle/>
        <a:p>
          <a:endParaRPr lang="ru-RU" sz="2400" b="1"/>
        </a:p>
      </dgm:t>
    </dgm:pt>
    <dgm:pt modelId="{97338013-5533-4A7C-A74D-512A0221FAEB}" type="sibTrans" cxnId="{6CB33DC4-C0A8-47BC-824A-E8306C843909}">
      <dgm:prSet/>
      <dgm:spPr/>
      <dgm:t>
        <a:bodyPr/>
        <a:lstStyle/>
        <a:p>
          <a:endParaRPr lang="ru-RU" sz="2400" b="1"/>
        </a:p>
      </dgm:t>
    </dgm:pt>
    <dgm:pt modelId="{4B48F4E3-3215-4B69-98A8-3C58CDB471A6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/>
            <a:t>Подсчет поступления </a:t>
          </a:r>
          <a:br>
            <a:rPr lang="ru-RU" sz="2400" b="1" dirty="0" smtClean="0"/>
          </a:br>
          <a:r>
            <a:rPr lang="ru-RU" sz="2400" b="1" dirty="0" smtClean="0"/>
            <a:t>финансовых средств</a:t>
          </a:r>
          <a:endParaRPr lang="ru-RU" sz="2400" b="1" dirty="0"/>
        </a:p>
      </dgm:t>
    </dgm:pt>
    <dgm:pt modelId="{885B2B2D-A220-43AB-9306-6E92C85BE4A1}" type="parTrans" cxnId="{31D386B4-8B46-4524-9E3F-AE19624F4A7C}">
      <dgm:prSet custT="1"/>
      <dgm:spPr/>
      <dgm:t>
        <a:bodyPr/>
        <a:lstStyle/>
        <a:p>
          <a:endParaRPr lang="ru-RU" sz="2400" b="1"/>
        </a:p>
      </dgm:t>
    </dgm:pt>
    <dgm:pt modelId="{03A25C1D-5FE6-4435-BFC6-FD26D104F332}" type="sibTrans" cxnId="{31D386B4-8B46-4524-9E3F-AE19624F4A7C}">
      <dgm:prSet/>
      <dgm:spPr/>
      <dgm:t>
        <a:bodyPr/>
        <a:lstStyle/>
        <a:p>
          <a:endParaRPr lang="ru-RU" sz="2400" b="1"/>
        </a:p>
      </dgm:t>
    </dgm:pt>
    <dgm:pt modelId="{0FCFE85F-F8BE-4124-9EB4-5836E0B355C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/>
            <a:t>Подсчет расходования финансовых средств</a:t>
          </a:r>
          <a:endParaRPr lang="ru-RU" sz="2400" b="1" dirty="0"/>
        </a:p>
      </dgm:t>
    </dgm:pt>
    <dgm:pt modelId="{EA6A7007-520C-4891-BFCB-51722F71D875}" type="parTrans" cxnId="{D4A06431-545F-4201-BAB9-A943800599EC}">
      <dgm:prSet custT="1"/>
      <dgm:spPr/>
      <dgm:t>
        <a:bodyPr/>
        <a:lstStyle/>
        <a:p>
          <a:endParaRPr lang="ru-RU" sz="2400" b="1"/>
        </a:p>
      </dgm:t>
    </dgm:pt>
    <dgm:pt modelId="{ED1132B4-BA15-4927-90EB-5A4BF825181D}" type="sibTrans" cxnId="{D4A06431-545F-4201-BAB9-A943800599EC}">
      <dgm:prSet/>
      <dgm:spPr/>
      <dgm:t>
        <a:bodyPr/>
        <a:lstStyle/>
        <a:p>
          <a:endParaRPr lang="ru-RU" sz="2400" b="1"/>
        </a:p>
      </dgm:t>
    </dgm:pt>
    <dgm:pt modelId="{190BF1EC-49A6-4618-9988-FA5CDC77D411}" type="pres">
      <dgm:prSet presAssocID="{F982994E-9ACA-4400-8AE3-7980522FFE7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B6F851-355A-4E82-951F-9D60A444B4A4}" type="pres">
      <dgm:prSet presAssocID="{D990B5FD-5647-4161-AB58-8D69AB6E6FC1}" presName="root1" presStyleCnt="0"/>
      <dgm:spPr/>
      <dgm:t>
        <a:bodyPr/>
        <a:lstStyle/>
        <a:p>
          <a:endParaRPr lang="ru-RU"/>
        </a:p>
      </dgm:t>
    </dgm:pt>
    <dgm:pt modelId="{36753EB5-06C7-4D69-92F0-6B2DB04CD707}" type="pres">
      <dgm:prSet presAssocID="{D990B5FD-5647-4161-AB58-8D69AB6E6FC1}" presName="LevelOneTextNode" presStyleLbl="node0" presStyleIdx="0" presStyleCnt="1" custScaleX="1137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3AFF06-FF32-492F-A5ED-7AA7884B92CD}" type="pres">
      <dgm:prSet presAssocID="{D990B5FD-5647-4161-AB58-8D69AB6E6FC1}" presName="level2hierChild" presStyleCnt="0"/>
      <dgm:spPr/>
      <dgm:t>
        <a:bodyPr/>
        <a:lstStyle/>
        <a:p>
          <a:endParaRPr lang="ru-RU"/>
        </a:p>
      </dgm:t>
    </dgm:pt>
    <dgm:pt modelId="{A3675D69-67E8-4B14-8616-085BDD7244C5}" type="pres">
      <dgm:prSet presAssocID="{885B2B2D-A220-43AB-9306-6E92C85BE4A1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5D612B2C-1BAE-4599-A219-14CBD739B176}" type="pres">
      <dgm:prSet presAssocID="{885B2B2D-A220-43AB-9306-6E92C85BE4A1}" presName="connTx" presStyleLbl="parChTrans1D2" presStyleIdx="0" presStyleCnt="2"/>
      <dgm:spPr/>
      <dgm:t>
        <a:bodyPr/>
        <a:lstStyle/>
        <a:p>
          <a:endParaRPr lang="ru-RU"/>
        </a:p>
      </dgm:t>
    </dgm:pt>
    <dgm:pt modelId="{1C769B79-2C2F-4D2E-94B0-C6097E23FE44}" type="pres">
      <dgm:prSet presAssocID="{4B48F4E3-3215-4B69-98A8-3C58CDB471A6}" presName="root2" presStyleCnt="0"/>
      <dgm:spPr/>
      <dgm:t>
        <a:bodyPr/>
        <a:lstStyle/>
        <a:p>
          <a:endParaRPr lang="ru-RU"/>
        </a:p>
      </dgm:t>
    </dgm:pt>
    <dgm:pt modelId="{B7041B4A-BBF3-4388-B1CB-44E2271C7D61}" type="pres">
      <dgm:prSet presAssocID="{4B48F4E3-3215-4B69-98A8-3C58CDB471A6}" presName="LevelTwoTextNode" presStyleLbl="node2" presStyleIdx="0" presStyleCnt="2" custScaleX="198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2B308D-AB9F-4F60-8285-67B155931EE6}" type="pres">
      <dgm:prSet presAssocID="{4B48F4E3-3215-4B69-98A8-3C58CDB471A6}" presName="level3hierChild" presStyleCnt="0"/>
      <dgm:spPr/>
      <dgm:t>
        <a:bodyPr/>
        <a:lstStyle/>
        <a:p>
          <a:endParaRPr lang="ru-RU"/>
        </a:p>
      </dgm:t>
    </dgm:pt>
    <dgm:pt modelId="{750A3323-6D60-4F62-BBB6-AA2C954FCB3C}" type="pres">
      <dgm:prSet presAssocID="{EA6A7007-520C-4891-BFCB-51722F71D875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E627354E-B349-4CEE-905E-66856A20A1EC}" type="pres">
      <dgm:prSet presAssocID="{EA6A7007-520C-4891-BFCB-51722F71D875}" presName="connTx" presStyleLbl="parChTrans1D2" presStyleIdx="1" presStyleCnt="2"/>
      <dgm:spPr/>
      <dgm:t>
        <a:bodyPr/>
        <a:lstStyle/>
        <a:p>
          <a:endParaRPr lang="ru-RU"/>
        </a:p>
      </dgm:t>
    </dgm:pt>
    <dgm:pt modelId="{CA97550D-E57F-4CEF-9ACB-3C483369DC72}" type="pres">
      <dgm:prSet presAssocID="{0FCFE85F-F8BE-4124-9EB4-5836E0B355C2}" presName="root2" presStyleCnt="0"/>
      <dgm:spPr/>
      <dgm:t>
        <a:bodyPr/>
        <a:lstStyle/>
        <a:p>
          <a:endParaRPr lang="ru-RU"/>
        </a:p>
      </dgm:t>
    </dgm:pt>
    <dgm:pt modelId="{16F8D67E-2279-49A3-BE8D-F21F4FE95664}" type="pres">
      <dgm:prSet presAssocID="{0FCFE85F-F8BE-4124-9EB4-5836E0B355C2}" presName="LevelTwoTextNode" presStyleLbl="node2" presStyleIdx="1" presStyleCnt="2" custScaleX="198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704EAB-7745-45D4-A035-805A53E7B7B6}" type="pres">
      <dgm:prSet presAssocID="{0FCFE85F-F8BE-4124-9EB4-5836E0B355C2}" presName="level3hierChild" presStyleCnt="0"/>
      <dgm:spPr/>
      <dgm:t>
        <a:bodyPr/>
        <a:lstStyle/>
        <a:p>
          <a:endParaRPr lang="ru-RU"/>
        </a:p>
      </dgm:t>
    </dgm:pt>
  </dgm:ptLst>
  <dgm:cxnLst>
    <dgm:cxn modelId="{4F04AA68-B9B4-411B-A2F6-D5D960437860}" type="presOf" srcId="{F982994E-9ACA-4400-8AE3-7980522FFE7B}" destId="{190BF1EC-49A6-4618-9988-FA5CDC77D411}" srcOrd="0" destOrd="0" presId="urn:microsoft.com/office/officeart/2005/8/layout/hierarchy2"/>
    <dgm:cxn modelId="{D94EF992-DD82-4021-9A7B-CE5CF04F1BB6}" type="presOf" srcId="{885B2B2D-A220-43AB-9306-6E92C85BE4A1}" destId="{A3675D69-67E8-4B14-8616-085BDD7244C5}" srcOrd="0" destOrd="0" presId="urn:microsoft.com/office/officeart/2005/8/layout/hierarchy2"/>
    <dgm:cxn modelId="{1200F518-BA4A-4EF6-AF3E-8D012BA19C0E}" type="presOf" srcId="{D990B5FD-5647-4161-AB58-8D69AB6E6FC1}" destId="{36753EB5-06C7-4D69-92F0-6B2DB04CD707}" srcOrd="0" destOrd="0" presId="urn:microsoft.com/office/officeart/2005/8/layout/hierarchy2"/>
    <dgm:cxn modelId="{2FF48B4E-0FE9-4A2C-A9CE-21DA65379168}" type="presOf" srcId="{EA6A7007-520C-4891-BFCB-51722F71D875}" destId="{750A3323-6D60-4F62-BBB6-AA2C954FCB3C}" srcOrd="0" destOrd="0" presId="urn:microsoft.com/office/officeart/2005/8/layout/hierarchy2"/>
    <dgm:cxn modelId="{6CB33DC4-C0A8-47BC-824A-E8306C843909}" srcId="{F982994E-9ACA-4400-8AE3-7980522FFE7B}" destId="{D990B5FD-5647-4161-AB58-8D69AB6E6FC1}" srcOrd="0" destOrd="0" parTransId="{58B2E092-A887-4EEB-8416-45E75AAF9CB6}" sibTransId="{97338013-5533-4A7C-A74D-512A0221FAEB}"/>
    <dgm:cxn modelId="{31D386B4-8B46-4524-9E3F-AE19624F4A7C}" srcId="{D990B5FD-5647-4161-AB58-8D69AB6E6FC1}" destId="{4B48F4E3-3215-4B69-98A8-3C58CDB471A6}" srcOrd="0" destOrd="0" parTransId="{885B2B2D-A220-43AB-9306-6E92C85BE4A1}" sibTransId="{03A25C1D-5FE6-4435-BFC6-FD26D104F332}"/>
    <dgm:cxn modelId="{73A2F530-6EC1-47F1-B38D-216C33724F1A}" type="presOf" srcId="{EA6A7007-520C-4891-BFCB-51722F71D875}" destId="{E627354E-B349-4CEE-905E-66856A20A1EC}" srcOrd="1" destOrd="0" presId="urn:microsoft.com/office/officeart/2005/8/layout/hierarchy2"/>
    <dgm:cxn modelId="{D4A06431-545F-4201-BAB9-A943800599EC}" srcId="{D990B5FD-5647-4161-AB58-8D69AB6E6FC1}" destId="{0FCFE85F-F8BE-4124-9EB4-5836E0B355C2}" srcOrd="1" destOrd="0" parTransId="{EA6A7007-520C-4891-BFCB-51722F71D875}" sibTransId="{ED1132B4-BA15-4927-90EB-5A4BF825181D}"/>
    <dgm:cxn modelId="{DC1EB48E-06A2-40B5-B04F-9DF468BE63F1}" type="presOf" srcId="{0FCFE85F-F8BE-4124-9EB4-5836E0B355C2}" destId="{16F8D67E-2279-49A3-BE8D-F21F4FE95664}" srcOrd="0" destOrd="0" presId="urn:microsoft.com/office/officeart/2005/8/layout/hierarchy2"/>
    <dgm:cxn modelId="{87D7243A-83CC-44D0-A198-143714524091}" type="presOf" srcId="{885B2B2D-A220-43AB-9306-6E92C85BE4A1}" destId="{5D612B2C-1BAE-4599-A219-14CBD739B176}" srcOrd="1" destOrd="0" presId="urn:microsoft.com/office/officeart/2005/8/layout/hierarchy2"/>
    <dgm:cxn modelId="{9A17F09C-15B3-408E-8702-16C5D4B96E5F}" type="presOf" srcId="{4B48F4E3-3215-4B69-98A8-3C58CDB471A6}" destId="{B7041B4A-BBF3-4388-B1CB-44E2271C7D61}" srcOrd="0" destOrd="0" presId="urn:microsoft.com/office/officeart/2005/8/layout/hierarchy2"/>
    <dgm:cxn modelId="{CC24873E-5294-4E7C-9A4A-DEEBA2C285A6}" type="presParOf" srcId="{190BF1EC-49A6-4618-9988-FA5CDC77D411}" destId="{ECB6F851-355A-4E82-951F-9D60A444B4A4}" srcOrd="0" destOrd="0" presId="urn:microsoft.com/office/officeart/2005/8/layout/hierarchy2"/>
    <dgm:cxn modelId="{B279AB9F-0F3C-401F-BF5B-CC915086EF44}" type="presParOf" srcId="{ECB6F851-355A-4E82-951F-9D60A444B4A4}" destId="{36753EB5-06C7-4D69-92F0-6B2DB04CD707}" srcOrd="0" destOrd="0" presId="urn:microsoft.com/office/officeart/2005/8/layout/hierarchy2"/>
    <dgm:cxn modelId="{655CE762-AD54-4E8F-B7A5-8B4731EE7456}" type="presParOf" srcId="{ECB6F851-355A-4E82-951F-9D60A444B4A4}" destId="{943AFF06-FF32-492F-A5ED-7AA7884B92CD}" srcOrd="1" destOrd="0" presId="urn:microsoft.com/office/officeart/2005/8/layout/hierarchy2"/>
    <dgm:cxn modelId="{6BBE32F2-3D15-4138-B792-36CCD01DD946}" type="presParOf" srcId="{943AFF06-FF32-492F-A5ED-7AA7884B92CD}" destId="{A3675D69-67E8-4B14-8616-085BDD7244C5}" srcOrd="0" destOrd="0" presId="urn:microsoft.com/office/officeart/2005/8/layout/hierarchy2"/>
    <dgm:cxn modelId="{AFD5D425-26C8-4484-B237-6EEA55731C6C}" type="presParOf" srcId="{A3675D69-67E8-4B14-8616-085BDD7244C5}" destId="{5D612B2C-1BAE-4599-A219-14CBD739B176}" srcOrd="0" destOrd="0" presId="urn:microsoft.com/office/officeart/2005/8/layout/hierarchy2"/>
    <dgm:cxn modelId="{E1715C01-B806-4DF6-AFF0-A1C4DB82832E}" type="presParOf" srcId="{943AFF06-FF32-492F-A5ED-7AA7884B92CD}" destId="{1C769B79-2C2F-4D2E-94B0-C6097E23FE44}" srcOrd="1" destOrd="0" presId="urn:microsoft.com/office/officeart/2005/8/layout/hierarchy2"/>
    <dgm:cxn modelId="{ED7369EE-2406-4AFB-A3F1-685241646CBC}" type="presParOf" srcId="{1C769B79-2C2F-4D2E-94B0-C6097E23FE44}" destId="{B7041B4A-BBF3-4388-B1CB-44E2271C7D61}" srcOrd="0" destOrd="0" presId="urn:microsoft.com/office/officeart/2005/8/layout/hierarchy2"/>
    <dgm:cxn modelId="{A0EC6AA7-CCF9-4473-B7F5-8AE1AEC820A9}" type="presParOf" srcId="{1C769B79-2C2F-4D2E-94B0-C6097E23FE44}" destId="{AC2B308D-AB9F-4F60-8285-67B155931EE6}" srcOrd="1" destOrd="0" presId="urn:microsoft.com/office/officeart/2005/8/layout/hierarchy2"/>
    <dgm:cxn modelId="{F1B7AB3D-74C8-46D5-9BBF-F4B05ACEEB1B}" type="presParOf" srcId="{943AFF06-FF32-492F-A5ED-7AA7884B92CD}" destId="{750A3323-6D60-4F62-BBB6-AA2C954FCB3C}" srcOrd="2" destOrd="0" presId="urn:microsoft.com/office/officeart/2005/8/layout/hierarchy2"/>
    <dgm:cxn modelId="{44E387B2-70FE-4BAB-8C32-947924760FC4}" type="presParOf" srcId="{750A3323-6D60-4F62-BBB6-AA2C954FCB3C}" destId="{E627354E-B349-4CEE-905E-66856A20A1EC}" srcOrd="0" destOrd="0" presId="urn:microsoft.com/office/officeart/2005/8/layout/hierarchy2"/>
    <dgm:cxn modelId="{C96952CB-6F86-4227-9133-1671F6986441}" type="presParOf" srcId="{943AFF06-FF32-492F-A5ED-7AA7884B92CD}" destId="{CA97550D-E57F-4CEF-9ACB-3C483369DC72}" srcOrd="3" destOrd="0" presId="urn:microsoft.com/office/officeart/2005/8/layout/hierarchy2"/>
    <dgm:cxn modelId="{3F4038AD-86BC-40B4-B209-EB4E36770341}" type="presParOf" srcId="{CA97550D-E57F-4CEF-9ACB-3C483369DC72}" destId="{16F8D67E-2279-49A3-BE8D-F21F4FE95664}" srcOrd="0" destOrd="0" presId="urn:microsoft.com/office/officeart/2005/8/layout/hierarchy2"/>
    <dgm:cxn modelId="{4B97640B-9DD3-4374-A45C-BE927C92DD36}" type="presParOf" srcId="{CA97550D-E57F-4CEF-9ACB-3C483369DC72}" destId="{56704EAB-7745-45D4-A035-805A53E7B7B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B40050B-5AC9-4ADF-8862-A353A888413F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BB09CA4-0643-43FC-AE95-563393DC2E3C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000" b="1" i="1" dirty="0" smtClean="0">
              <a:latin typeface="Cambria" pitchFamily="18" charset="0"/>
            </a:rPr>
            <a:t>Учет персонала библиотеки</a:t>
          </a:r>
          <a:endParaRPr lang="ru-RU" sz="2000" dirty="0"/>
        </a:p>
      </dgm:t>
    </dgm:pt>
    <dgm:pt modelId="{1AB6CCA1-38B5-4196-8F3C-4470BF36B77E}" type="parTrans" cxnId="{7E44E568-5773-476E-ACEC-42152777F689}">
      <dgm:prSet/>
      <dgm:spPr/>
      <dgm:t>
        <a:bodyPr/>
        <a:lstStyle/>
        <a:p>
          <a:endParaRPr lang="ru-RU" sz="1800"/>
        </a:p>
      </dgm:t>
    </dgm:pt>
    <dgm:pt modelId="{57EE79C3-F1FC-47B6-B4A0-01CB2F2701CE}" type="sibTrans" cxnId="{7E44E568-5773-476E-ACEC-42152777F689}">
      <dgm:prSet/>
      <dgm:spPr/>
      <dgm:t>
        <a:bodyPr/>
        <a:lstStyle/>
        <a:p>
          <a:endParaRPr lang="ru-RU" sz="1800"/>
        </a:p>
      </dgm:t>
    </dgm:pt>
    <dgm:pt modelId="{3D8D0F16-C13D-412B-8C7D-5320E0C2D0F5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/>
            <a:t>Количество работников, имеющих различное образование</a:t>
          </a:r>
          <a:endParaRPr lang="ru-RU" sz="1800" b="1" dirty="0"/>
        </a:p>
      </dgm:t>
    </dgm:pt>
    <dgm:pt modelId="{41139FFD-A070-4E16-BCAC-E0CDE3CA04F9}" type="parTrans" cxnId="{3E9B9109-5F49-4A5F-85AE-057A453D2565}">
      <dgm:prSet custT="1"/>
      <dgm:spPr/>
      <dgm:t>
        <a:bodyPr/>
        <a:lstStyle/>
        <a:p>
          <a:endParaRPr lang="ru-RU" sz="1800"/>
        </a:p>
      </dgm:t>
    </dgm:pt>
    <dgm:pt modelId="{DB64F5C8-8DD7-49BB-A607-67E453EEF5A8}" type="sibTrans" cxnId="{3E9B9109-5F49-4A5F-85AE-057A453D2565}">
      <dgm:prSet/>
      <dgm:spPr/>
      <dgm:t>
        <a:bodyPr/>
        <a:lstStyle/>
        <a:p>
          <a:endParaRPr lang="ru-RU" sz="1800"/>
        </a:p>
      </dgm:t>
    </dgm:pt>
    <dgm:pt modelId="{1A018383-730B-405E-9A92-0236FEC0903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/>
            <a:t>Количество работников по стражу их работы в данной библиотеке</a:t>
          </a:r>
          <a:endParaRPr lang="ru-RU" sz="1800" b="1" dirty="0"/>
        </a:p>
      </dgm:t>
    </dgm:pt>
    <dgm:pt modelId="{1B34DAA2-603C-4BF3-83B6-C68C41A228DB}" type="parTrans" cxnId="{BB67C8C3-2448-4620-BBC1-AE27A33614A6}">
      <dgm:prSet custT="1"/>
      <dgm:spPr/>
      <dgm:t>
        <a:bodyPr/>
        <a:lstStyle/>
        <a:p>
          <a:endParaRPr lang="ru-RU" sz="1800"/>
        </a:p>
      </dgm:t>
    </dgm:pt>
    <dgm:pt modelId="{14AAC981-B9CC-437E-B399-091B73077214}" type="sibTrans" cxnId="{BB67C8C3-2448-4620-BBC1-AE27A33614A6}">
      <dgm:prSet/>
      <dgm:spPr/>
      <dgm:t>
        <a:bodyPr/>
        <a:lstStyle/>
        <a:p>
          <a:endParaRPr lang="ru-RU" sz="1800"/>
        </a:p>
      </dgm:t>
    </dgm:pt>
    <dgm:pt modelId="{78AFC580-0A5F-4A1E-BD7E-5DF43D98EE4A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/>
            <a:t>Количество работников </a:t>
          </a:r>
          <a:br>
            <a:rPr lang="ru-RU" sz="1800" b="1" dirty="0" smtClean="0"/>
          </a:br>
          <a:r>
            <a:rPr lang="ru-RU" sz="1800" b="1" dirty="0" smtClean="0"/>
            <a:t>по возрастному критерию</a:t>
          </a:r>
          <a:endParaRPr lang="ru-RU" sz="1800" b="1" dirty="0"/>
        </a:p>
      </dgm:t>
    </dgm:pt>
    <dgm:pt modelId="{F7BFB190-A47A-4475-B428-2FF48789F472}" type="parTrans" cxnId="{E929C255-44D6-4696-B51D-680BAC8E3C6A}">
      <dgm:prSet custT="1"/>
      <dgm:spPr/>
      <dgm:t>
        <a:bodyPr/>
        <a:lstStyle/>
        <a:p>
          <a:endParaRPr lang="ru-RU" sz="1800"/>
        </a:p>
      </dgm:t>
    </dgm:pt>
    <dgm:pt modelId="{49268E43-F75D-47E6-9163-8EDEBC2136D1}" type="sibTrans" cxnId="{E929C255-44D6-4696-B51D-680BAC8E3C6A}">
      <dgm:prSet/>
      <dgm:spPr/>
      <dgm:t>
        <a:bodyPr/>
        <a:lstStyle/>
        <a:p>
          <a:endParaRPr lang="ru-RU" sz="1800"/>
        </a:p>
      </dgm:t>
    </dgm:pt>
    <dgm:pt modelId="{39AEC32E-12DB-40DD-A5BD-FD9928903226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/>
            <a:t>Количественные показания повышения квалификации</a:t>
          </a:r>
          <a:endParaRPr lang="ru-RU" sz="1800" b="1" dirty="0"/>
        </a:p>
      </dgm:t>
    </dgm:pt>
    <dgm:pt modelId="{2EFCF897-39CE-405D-BEDA-B2284381B364}" type="parTrans" cxnId="{BBF06F3F-6378-4007-A2CA-E25D56EA00D4}">
      <dgm:prSet custT="1"/>
      <dgm:spPr/>
      <dgm:t>
        <a:bodyPr/>
        <a:lstStyle/>
        <a:p>
          <a:endParaRPr lang="ru-RU" sz="1800"/>
        </a:p>
      </dgm:t>
    </dgm:pt>
    <dgm:pt modelId="{C129E9F7-E42C-47EF-ADA2-B77A8B1752B1}" type="sibTrans" cxnId="{BBF06F3F-6378-4007-A2CA-E25D56EA00D4}">
      <dgm:prSet/>
      <dgm:spPr/>
      <dgm:t>
        <a:bodyPr/>
        <a:lstStyle/>
        <a:p>
          <a:endParaRPr lang="ru-RU" sz="1800"/>
        </a:p>
      </dgm:t>
    </dgm:pt>
    <dgm:pt modelId="{30A32362-AD3B-454A-81F3-696C2CD8D7AB}">
      <dgm:prSet phldrT="[Текст]" custT="1"/>
      <dgm:spPr/>
      <dgm:t>
        <a:bodyPr/>
        <a:lstStyle/>
        <a:p>
          <a:pPr algn="l"/>
          <a:r>
            <a:rPr lang="ru-RU" sz="1700" dirty="0" smtClean="0"/>
            <a:t>стаж работы до 3 лет</a:t>
          </a:r>
          <a:endParaRPr lang="ru-RU" sz="1700" dirty="0"/>
        </a:p>
      </dgm:t>
    </dgm:pt>
    <dgm:pt modelId="{1AC47363-7883-4FC8-8D21-2D2707B56A13}" type="parTrans" cxnId="{56309653-6FB7-40BE-AA18-2E95F26B5A3F}">
      <dgm:prSet custT="1"/>
      <dgm:spPr/>
      <dgm:t>
        <a:bodyPr/>
        <a:lstStyle/>
        <a:p>
          <a:endParaRPr lang="ru-RU" sz="1800"/>
        </a:p>
      </dgm:t>
    </dgm:pt>
    <dgm:pt modelId="{D8F65442-811F-4CCF-BA8C-5419724461A6}" type="sibTrans" cxnId="{56309653-6FB7-40BE-AA18-2E95F26B5A3F}">
      <dgm:prSet/>
      <dgm:spPr/>
      <dgm:t>
        <a:bodyPr/>
        <a:lstStyle/>
        <a:p>
          <a:endParaRPr lang="ru-RU" sz="1800"/>
        </a:p>
      </dgm:t>
    </dgm:pt>
    <dgm:pt modelId="{B595AD0D-AD50-4CAB-A3D4-D9991858DDD7}">
      <dgm:prSet phldrT="[Текст]" custT="1"/>
      <dgm:spPr/>
      <dgm:t>
        <a:bodyPr/>
        <a:lstStyle/>
        <a:p>
          <a:pPr algn="l"/>
          <a:r>
            <a:rPr lang="ru-RU" sz="1700" dirty="0" smtClean="0"/>
            <a:t>стаж работы  от 3 до 6 лет</a:t>
          </a:r>
          <a:endParaRPr lang="ru-RU" sz="1700" dirty="0"/>
        </a:p>
      </dgm:t>
    </dgm:pt>
    <dgm:pt modelId="{8C6DA517-F967-4BFD-B766-D96B7C606F99}" type="parTrans" cxnId="{575835DF-4E40-45C2-830D-22EDD135EC9F}">
      <dgm:prSet custT="1"/>
      <dgm:spPr/>
      <dgm:t>
        <a:bodyPr/>
        <a:lstStyle/>
        <a:p>
          <a:endParaRPr lang="ru-RU" sz="1800"/>
        </a:p>
      </dgm:t>
    </dgm:pt>
    <dgm:pt modelId="{756CE80D-996E-4140-B4D7-AA3AD2109B18}" type="sibTrans" cxnId="{575835DF-4E40-45C2-830D-22EDD135EC9F}">
      <dgm:prSet/>
      <dgm:spPr/>
      <dgm:t>
        <a:bodyPr/>
        <a:lstStyle/>
        <a:p>
          <a:endParaRPr lang="ru-RU" sz="1800"/>
        </a:p>
      </dgm:t>
    </dgm:pt>
    <dgm:pt modelId="{E531E42A-26F5-403D-A2F7-09E2C5038F42}">
      <dgm:prSet phldrT="[Текст]" custT="1"/>
      <dgm:spPr/>
      <dgm:t>
        <a:bodyPr/>
        <a:lstStyle/>
        <a:p>
          <a:pPr algn="l"/>
          <a:r>
            <a:rPr lang="ru-RU" sz="1700" dirty="0" smtClean="0"/>
            <a:t>стаж работы от 6 до 10 лет</a:t>
          </a:r>
          <a:endParaRPr lang="ru-RU" sz="1700" dirty="0"/>
        </a:p>
      </dgm:t>
    </dgm:pt>
    <dgm:pt modelId="{270A59BB-FAF9-48A6-9CFD-197D43D64B59}" type="parTrans" cxnId="{94A80F9D-A20E-494E-BC7A-83B9ADAB2DEA}">
      <dgm:prSet custT="1"/>
      <dgm:spPr/>
      <dgm:t>
        <a:bodyPr/>
        <a:lstStyle/>
        <a:p>
          <a:endParaRPr lang="ru-RU" sz="1800"/>
        </a:p>
      </dgm:t>
    </dgm:pt>
    <dgm:pt modelId="{974FD8E1-D50D-461A-A076-EAE467E72006}" type="sibTrans" cxnId="{94A80F9D-A20E-494E-BC7A-83B9ADAB2DEA}">
      <dgm:prSet/>
      <dgm:spPr/>
      <dgm:t>
        <a:bodyPr/>
        <a:lstStyle/>
        <a:p>
          <a:endParaRPr lang="ru-RU" sz="1800"/>
        </a:p>
      </dgm:t>
    </dgm:pt>
    <dgm:pt modelId="{22E593F5-E3AF-482C-B764-2511899DAC24}">
      <dgm:prSet phldrT="[Текст]" custT="1"/>
      <dgm:spPr/>
      <dgm:t>
        <a:bodyPr/>
        <a:lstStyle/>
        <a:p>
          <a:pPr algn="l"/>
          <a:r>
            <a:rPr lang="ru-RU" sz="1700" dirty="0" smtClean="0"/>
            <a:t>стаж работы  свыше 10 лет</a:t>
          </a:r>
          <a:endParaRPr lang="ru-RU" sz="1700" dirty="0"/>
        </a:p>
      </dgm:t>
    </dgm:pt>
    <dgm:pt modelId="{EDCA8CDD-86CF-4822-8BD7-10BC83D86133}" type="parTrans" cxnId="{A244D2A6-757F-44BC-8E6C-B7EAD6130681}">
      <dgm:prSet custT="1"/>
      <dgm:spPr/>
      <dgm:t>
        <a:bodyPr/>
        <a:lstStyle/>
        <a:p>
          <a:endParaRPr lang="ru-RU" sz="1800"/>
        </a:p>
      </dgm:t>
    </dgm:pt>
    <dgm:pt modelId="{35F7C309-6BFB-4DD7-865E-DD63EAEE7B92}" type="sibTrans" cxnId="{A244D2A6-757F-44BC-8E6C-B7EAD6130681}">
      <dgm:prSet/>
      <dgm:spPr/>
      <dgm:t>
        <a:bodyPr/>
        <a:lstStyle/>
        <a:p>
          <a:endParaRPr lang="ru-RU" sz="1800"/>
        </a:p>
      </dgm:t>
    </dgm:pt>
    <dgm:pt modelId="{30BBF138-C0F0-44BD-8F66-29E9A70A10F0}">
      <dgm:prSet phldrT="[Текст]" custT="1"/>
      <dgm:spPr/>
      <dgm:t>
        <a:bodyPr/>
        <a:lstStyle/>
        <a:p>
          <a:pPr algn="l"/>
          <a:r>
            <a:rPr lang="ru-RU" sz="1700" dirty="0" smtClean="0"/>
            <a:t>возраст до 30 лет</a:t>
          </a:r>
          <a:endParaRPr lang="ru-RU" sz="1700" dirty="0"/>
        </a:p>
      </dgm:t>
    </dgm:pt>
    <dgm:pt modelId="{8A15579E-AB07-4782-A6B4-724E4DF226B5}" type="parTrans" cxnId="{FFDDD057-6239-489E-9D8E-F5372C6DE9DB}">
      <dgm:prSet custT="1"/>
      <dgm:spPr/>
      <dgm:t>
        <a:bodyPr/>
        <a:lstStyle/>
        <a:p>
          <a:endParaRPr lang="ru-RU" sz="1800"/>
        </a:p>
      </dgm:t>
    </dgm:pt>
    <dgm:pt modelId="{2C6127CC-0902-4282-B7E7-2E8B2A563DC9}" type="sibTrans" cxnId="{FFDDD057-6239-489E-9D8E-F5372C6DE9DB}">
      <dgm:prSet/>
      <dgm:spPr/>
      <dgm:t>
        <a:bodyPr/>
        <a:lstStyle/>
        <a:p>
          <a:endParaRPr lang="ru-RU" sz="1800"/>
        </a:p>
      </dgm:t>
    </dgm:pt>
    <dgm:pt modelId="{572CEEA5-AF38-4185-864E-DD1950B84E3A}">
      <dgm:prSet phldrT="[Текст]" custT="1"/>
      <dgm:spPr/>
      <dgm:t>
        <a:bodyPr/>
        <a:lstStyle/>
        <a:p>
          <a:pPr algn="l"/>
          <a:r>
            <a:rPr lang="ru-RU" sz="1700" dirty="0" smtClean="0"/>
            <a:t>возраст от 30 до 55 лет</a:t>
          </a:r>
          <a:endParaRPr lang="ru-RU" sz="1700" dirty="0"/>
        </a:p>
      </dgm:t>
    </dgm:pt>
    <dgm:pt modelId="{3C1A6778-1EFC-45C0-A08A-BEDFDB76DBCC}" type="parTrans" cxnId="{48B12615-AE1C-45A3-9A99-D9BDD8638F7D}">
      <dgm:prSet custT="1"/>
      <dgm:spPr/>
      <dgm:t>
        <a:bodyPr/>
        <a:lstStyle/>
        <a:p>
          <a:endParaRPr lang="ru-RU" sz="1800"/>
        </a:p>
      </dgm:t>
    </dgm:pt>
    <dgm:pt modelId="{913A8237-74B2-44E3-815E-7B594005E869}" type="sibTrans" cxnId="{48B12615-AE1C-45A3-9A99-D9BDD8638F7D}">
      <dgm:prSet/>
      <dgm:spPr/>
      <dgm:t>
        <a:bodyPr/>
        <a:lstStyle/>
        <a:p>
          <a:endParaRPr lang="ru-RU" sz="1800"/>
        </a:p>
      </dgm:t>
    </dgm:pt>
    <dgm:pt modelId="{8935B877-EDB8-4729-864F-D6C75D2BD83C}">
      <dgm:prSet phldrT="[Текст]" custT="1"/>
      <dgm:spPr/>
      <dgm:t>
        <a:bodyPr/>
        <a:lstStyle/>
        <a:p>
          <a:pPr algn="l"/>
          <a:r>
            <a:rPr lang="ru-RU" sz="1700" dirty="0" smtClean="0"/>
            <a:t>возраст от 55 лет и старше</a:t>
          </a:r>
          <a:endParaRPr lang="ru-RU" sz="1700" dirty="0"/>
        </a:p>
      </dgm:t>
    </dgm:pt>
    <dgm:pt modelId="{E2AAFC0E-C531-4343-B06B-D5E1BE00A2D4}" type="parTrans" cxnId="{7B19C59B-DDD0-4CA0-AB13-8380525E821A}">
      <dgm:prSet custT="1"/>
      <dgm:spPr/>
      <dgm:t>
        <a:bodyPr/>
        <a:lstStyle/>
        <a:p>
          <a:endParaRPr lang="ru-RU" sz="1800"/>
        </a:p>
      </dgm:t>
    </dgm:pt>
    <dgm:pt modelId="{1070CCAD-1F4F-4CC3-B20F-7A3DDE2FD5D1}" type="sibTrans" cxnId="{7B19C59B-DDD0-4CA0-AB13-8380525E821A}">
      <dgm:prSet/>
      <dgm:spPr/>
      <dgm:t>
        <a:bodyPr/>
        <a:lstStyle/>
        <a:p>
          <a:endParaRPr lang="ru-RU" sz="1800"/>
        </a:p>
      </dgm:t>
    </dgm:pt>
    <dgm:pt modelId="{2870C9DA-D9EB-4400-A2B5-9636BF942109}" type="pres">
      <dgm:prSet presAssocID="{6B40050B-5AC9-4ADF-8862-A353A888413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561365-4AEC-4894-849B-4AEAE4C5C546}" type="pres">
      <dgm:prSet presAssocID="{BBB09CA4-0643-43FC-AE95-563393DC2E3C}" presName="root1" presStyleCnt="0"/>
      <dgm:spPr/>
      <dgm:t>
        <a:bodyPr/>
        <a:lstStyle/>
        <a:p>
          <a:endParaRPr lang="ru-RU"/>
        </a:p>
      </dgm:t>
    </dgm:pt>
    <dgm:pt modelId="{008D8B05-4569-4B0F-9232-91381162E7B6}" type="pres">
      <dgm:prSet presAssocID="{BBB09CA4-0643-43FC-AE95-563393DC2E3C}" presName="LevelOneTextNode" presStyleLbl="node0" presStyleIdx="0" presStyleCnt="1" custLinFactNeighborX="-30600" custLinFactNeighborY="54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670A3E-CCF9-46FF-8B5B-8EB0B907CB3A}" type="pres">
      <dgm:prSet presAssocID="{BBB09CA4-0643-43FC-AE95-563393DC2E3C}" presName="level2hierChild" presStyleCnt="0"/>
      <dgm:spPr/>
      <dgm:t>
        <a:bodyPr/>
        <a:lstStyle/>
        <a:p>
          <a:endParaRPr lang="ru-RU"/>
        </a:p>
      </dgm:t>
    </dgm:pt>
    <dgm:pt modelId="{0BBB55F8-F41C-40AE-A705-1A5514890D4E}" type="pres">
      <dgm:prSet presAssocID="{41139FFD-A070-4E16-BCAC-E0CDE3CA04F9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52316C52-2BA4-43F0-829B-4C7F7CBD57E1}" type="pres">
      <dgm:prSet presAssocID="{41139FFD-A070-4E16-BCAC-E0CDE3CA04F9}" presName="connTx" presStyleLbl="parChTrans1D2" presStyleIdx="0" presStyleCnt="4"/>
      <dgm:spPr/>
      <dgm:t>
        <a:bodyPr/>
        <a:lstStyle/>
        <a:p>
          <a:endParaRPr lang="ru-RU"/>
        </a:p>
      </dgm:t>
    </dgm:pt>
    <dgm:pt modelId="{9729B5D8-3003-441E-AC85-7FD59690A1AF}" type="pres">
      <dgm:prSet presAssocID="{3D8D0F16-C13D-412B-8C7D-5320E0C2D0F5}" presName="root2" presStyleCnt="0"/>
      <dgm:spPr/>
      <dgm:t>
        <a:bodyPr/>
        <a:lstStyle/>
        <a:p>
          <a:endParaRPr lang="ru-RU"/>
        </a:p>
      </dgm:t>
    </dgm:pt>
    <dgm:pt modelId="{24252DFE-7B32-42F6-90F6-590DAAFD3FCE}" type="pres">
      <dgm:prSet presAssocID="{3D8D0F16-C13D-412B-8C7D-5320E0C2D0F5}" presName="LevelTwoTextNode" presStyleLbl="node2" presStyleIdx="0" presStyleCnt="4" custScaleX="148121" custScaleY="130627" custLinFactNeighborX="-12739" custLinFactNeighborY="-5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46BC3C-6EFD-4452-9827-0717097AEE5C}" type="pres">
      <dgm:prSet presAssocID="{3D8D0F16-C13D-412B-8C7D-5320E0C2D0F5}" presName="level3hierChild" presStyleCnt="0"/>
      <dgm:spPr/>
      <dgm:t>
        <a:bodyPr/>
        <a:lstStyle/>
        <a:p>
          <a:endParaRPr lang="ru-RU"/>
        </a:p>
      </dgm:t>
    </dgm:pt>
    <dgm:pt modelId="{C3424CC8-05C6-4688-B173-7CC64A422F3D}" type="pres">
      <dgm:prSet presAssocID="{1B34DAA2-603C-4BF3-83B6-C68C41A228DB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35041E11-9686-458A-9BF1-447849D29588}" type="pres">
      <dgm:prSet presAssocID="{1B34DAA2-603C-4BF3-83B6-C68C41A228DB}" presName="connTx" presStyleLbl="parChTrans1D2" presStyleIdx="1" presStyleCnt="4"/>
      <dgm:spPr/>
      <dgm:t>
        <a:bodyPr/>
        <a:lstStyle/>
        <a:p>
          <a:endParaRPr lang="ru-RU"/>
        </a:p>
      </dgm:t>
    </dgm:pt>
    <dgm:pt modelId="{EEB9568A-5915-41BA-AD46-B04AE0B579AE}" type="pres">
      <dgm:prSet presAssocID="{1A018383-730B-405E-9A92-0236FEC09032}" presName="root2" presStyleCnt="0"/>
      <dgm:spPr/>
      <dgm:t>
        <a:bodyPr/>
        <a:lstStyle/>
        <a:p>
          <a:endParaRPr lang="ru-RU"/>
        </a:p>
      </dgm:t>
    </dgm:pt>
    <dgm:pt modelId="{9A5EA58F-FA13-4EC7-ACB6-2B54546D97A3}" type="pres">
      <dgm:prSet presAssocID="{1A018383-730B-405E-9A92-0236FEC09032}" presName="LevelTwoTextNode" presStyleLbl="node2" presStyleIdx="1" presStyleCnt="4" custScaleX="148121" custScaleY="151453" custLinFactNeighborX="-12739" custLinFactNeighborY="-5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147D04-580F-4318-8EB2-C1F61B4E4DAA}" type="pres">
      <dgm:prSet presAssocID="{1A018383-730B-405E-9A92-0236FEC09032}" presName="level3hierChild" presStyleCnt="0"/>
      <dgm:spPr/>
      <dgm:t>
        <a:bodyPr/>
        <a:lstStyle/>
        <a:p>
          <a:endParaRPr lang="ru-RU"/>
        </a:p>
      </dgm:t>
    </dgm:pt>
    <dgm:pt modelId="{887C6299-22D0-4C5E-8CF5-EF24D547111B}" type="pres">
      <dgm:prSet presAssocID="{1AC47363-7883-4FC8-8D21-2D2707B56A13}" presName="conn2-1" presStyleLbl="parChTrans1D3" presStyleIdx="0" presStyleCnt="7"/>
      <dgm:spPr/>
      <dgm:t>
        <a:bodyPr/>
        <a:lstStyle/>
        <a:p>
          <a:endParaRPr lang="ru-RU"/>
        </a:p>
      </dgm:t>
    </dgm:pt>
    <dgm:pt modelId="{D57A8FDA-3521-42A8-B125-27D159C40D78}" type="pres">
      <dgm:prSet presAssocID="{1AC47363-7883-4FC8-8D21-2D2707B56A13}" presName="connTx" presStyleLbl="parChTrans1D3" presStyleIdx="0" presStyleCnt="7"/>
      <dgm:spPr/>
      <dgm:t>
        <a:bodyPr/>
        <a:lstStyle/>
        <a:p>
          <a:endParaRPr lang="ru-RU"/>
        </a:p>
      </dgm:t>
    </dgm:pt>
    <dgm:pt modelId="{C0B916D4-3F33-44D1-B656-FFA5B8C510AB}" type="pres">
      <dgm:prSet presAssocID="{30A32362-AD3B-454A-81F3-696C2CD8D7AB}" presName="root2" presStyleCnt="0"/>
      <dgm:spPr/>
      <dgm:t>
        <a:bodyPr/>
        <a:lstStyle/>
        <a:p>
          <a:endParaRPr lang="ru-RU"/>
        </a:p>
      </dgm:t>
    </dgm:pt>
    <dgm:pt modelId="{DFAB6D5E-6F48-492A-85EC-8BBF2F5CEBC9}" type="pres">
      <dgm:prSet presAssocID="{30A32362-AD3B-454A-81F3-696C2CD8D7AB}" presName="LevelTwoTextNode" presStyleLbl="node3" presStyleIdx="0" presStyleCnt="7" custScaleX="173280" custScaleY="45452" custLinFactNeighborX="-18499" custLinFactNeighborY="5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AE414D-7EB1-45D2-8455-01079F0A713C}" type="pres">
      <dgm:prSet presAssocID="{30A32362-AD3B-454A-81F3-696C2CD8D7AB}" presName="level3hierChild" presStyleCnt="0"/>
      <dgm:spPr/>
      <dgm:t>
        <a:bodyPr/>
        <a:lstStyle/>
        <a:p>
          <a:endParaRPr lang="ru-RU"/>
        </a:p>
      </dgm:t>
    </dgm:pt>
    <dgm:pt modelId="{784AFB56-94BC-4253-9C4F-A390C3BE6DE6}" type="pres">
      <dgm:prSet presAssocID="{8C6DA517-F967-4BFD-B766-D96B7C606F99}" presName="conn2-1" presStyleLbl="parChTrans1D3" presStyleIdx="1" presStyleCnt="7"/>
      <dgm:spPr/>
      <dgm:t>
        <a:bodyPr/>
        <a:lstStyle/>
        <a:p>
          <a:endParaRPr lang="ru-RU"/>
        </a:p>
      </dgm:t>
    </dgm:pt>
    <dgm:pt modelId="{C6347136-F882-4EC5-B667-7E2C805E9C60}" type="pres">
      <dgm:prSet presAssocID="{8C6DA517-F967-4BFD-B766-D96B7C606F99}" presName="connTx" presStyleLbl="parChTrans1D3" presStyleIdx="1" presStyleCnt="7"/>
      <dgm:spPr/>
      <dgm:t>
        <a:bodyPr/>
        <a:lstStyle/>
        <a:p>
          <a:endParaRPr lang="ru-RU"/>
        </a:p>
      </dgm:t>
    </dgm:pt>
    <dgm:pt modelId="{8E43E188-E995-4F6B-B5C7-1E6009D0B029}" type="pres">
      <dgm:prSet presAssocID="{B595AD0D-AD50-4CAB-A3D4-D9991858DDD7}" presName="root2" presStyleCnt="0"/>
      <dgm:spPr/>
      <dgm:t>
        <a:bodyPr/>
        <a:lstStyle/>
        <a:p>
          <a:endParaRPr lang="ru-RU"/>
        </a:p>
      </dgm:t>
    </dgm:pt>
    <dgm:pt modelId="{9AB80A77-23F1-4CD4-933F-FB3C435DA02E}" type="pres">
      <dgm:prSet presAssocID="{B595AD0D-AD50-4CAB-A3D4-D9991858DDD7}" presName="LevelTwoTextNode" presStyleLbl="node3" presStyleIdx="1" presStyleCnt="7" custScaleX="173280" custScaleY="45452" custLinFactNeighborX="-18499" custLinFactNeighborY="5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8412F8-9FD9-49BA-827F-D506054E99EF}" type="pres">
      <dgm:prSet presAssocID="{B595AD0D-AD50-4CAB-A3D4-D9991858DDD7}" presName="level3hierChild" presStyleCnt="0"/>
      <dgm:spPr/>
      <dgm:t>
        <a:bodyPr/>
        <a:lstStyle/>
        <a:p>
          <a:endParaRPr lang="ru-RU"/>
        </a:p>
      </dgm:t>
    </dgm:pt>
    <dgm:pt modelId="{9132336C-40BF-486C-BBD0-C078356BA55A}" type="pres">
      <dgm:prSet presAssocID="{270A59BB-FAF9-48A6-9CFD-197D43D64B59}" presName="conn2-1" presStyleLbl="parChTrans1D3" presStyleIdx="2" presStyleCnt="7"/>
      <dgm:spPr/>
      <dgm:t>
        <a:bodyPr/>
        <a:lstStyle/>
        <a:p>
          <a:endParaRPr lang="ru-RU"/>
        </a:p>
      </dgm:t>
    </dgm:pt>
    <dgm:pt modelId="{98B46F98-D024-415E-A1F9-FC2B22F7837F}" type="pres">
      <dgm:prSet presAssocID="{270A59BB-FAF9-48A6-9CFD-197D43D64B59}" presName="connTx" presStyleLbl="parChTrans1D3" presStyleIdx="2" presStyleCnt="7"/>
      <dgm:spPr/>
      <dgm:t>
        <a:bodyPr/>
        <a:lstStyle/>
        <a:p>
          <a:endParaRPr lang="ru-RU"/>
        </a:p>
      </dgm:t>
    </dgm:pt>
    <dgm:pt modelId="{3FD24B37-ECBD-4DEB-8D26-04B2ED8698D2}" type="pres">
      <dgm:prSet presAssocID="{E531E42A-26F5-403D-A2F7-09E2C5038F42}" presName="root2" presStyleCnt="0"/>
      <dgm:spPr/>
      <dgm:t>
        <a:bodyPr/>
        <a:lstStyle/>
        <a:p>
          <a:endParaRPr lang="ru-RU"/>
        </a:p>
      </dgm:t>
    </dgm:pt>
    <dgm:pt modelId="{522FF23A-63CB-4F5C-9DB6-F4CB7FDB424B}" type="pres">
      <dgm:prSet presAssocID="{E531E42A-26F5-403D-A2F7-09E2C5038F42}" presName="LevelTwoTextNode" presStyleLbl="node3" presStyleIdx="2" presStyleCnt="7" custScaleX="173280" custScaleY="45452" custLinFactNeighborX="-18499" custLinFactNeighborY="5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C10EDA-84A7-413F-ADA4-EA509374111F}" type="pres">
      <dgm:prSet presAssocID="{E531E42A-26F5-403D-A2F7-09E2C5038F42}" presName="level3hierChild" presStyleCnt="0"/>
      <dgm:spPr/>
      <dgm:t>
        <a:bodyPr/>
        <a:lstStyle/>
        <a:p>
          <a:endParaRPr lang="ru-RU"/>
        </a:p>
      </dgm:t>
    </dgm:pt>
    <dgm:pt modelId="{306D6D36-E504-493D-A69D-6E943886429B}" type="pres">
      <dgm:prSet presAssocID="{EDCA8CDD-86CF-4822-8BD7-10BC83D86133}" presName="conn2-1" presStyleLbl="parChTrans1D3" presStyleIdx="3" presStyleCnt="7"/>
      <dgm:spPr/>
      <dgm:t>
        <a:bodyPr/>
        <a:lstStyle/>
        <a:p>
          <a:endParaRPr lang="ru-RU"/>
        </a:p>
      </dgm:t>
    </dgm:pt>
    <dgm:pt modelId="{376ABDED-3777-4D1F-870D-9E6B2F27A981}" type="pres">
      <dgm:prSet presAssocID="{EDCA8CDD-86CF-4822-8BD7-10BC83D86133}" presName="connTx" presStyleLbl="parChTrans1D3" presStyleIdx="3" presStyleCnt="7"/>
      <dgm:spPr/>
      <dgm:t>
        <a:bodyPr/>
        <a:lstStyle/>
        <a:p>
          <a:endParaRPr lang="ru-RU"/>
        </a:p>
      </dgm:t>
    </dgm:pt>
    <dgm:pt modelId="{464860DD-9011-454D-A903-FEBC03E4B610}" type="pres">
      <dgm:prSet presAssocID="{22E593F5-E3AF-482C-B764-2511899DAC24}" presName="root2" presStyleCnt="0"/>
      <dgm:spPr/>
      <dgm:t>
        <a:bodyPr/>
        <a:lstStyle/>
        <a:p>
          <a:endParaRPr lang="ru-RU"/>
        </a:p>
      </dgm:t>
    </dgm:pt>
    <dgm:pt modelId="{41A16B24-13B9-4386-BA5D-549C33D51E84}" type="pres">
      <dgm:prSet presAssocID="{22E593F5-E3AF-482C-B764-2511899DAC24}" presName="LevelTwoTextNode" presStyleLbl="node3" presStyleIdx="3" presStyleCnt="7" custScaleX="173280" custScaleY="45452" custLinFactNeighborX="-18499" custLinFactNeighborY="5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55DF1CE-370F-42D4-AFBB-D8A4CEEC8408}" type="pres">
      <dgm:prSet presAssocID="{22E593F5-E3AF-482C-B764-2511899DAC24}" presName="level3hierChild" presStyleCnt="0"/>
      <dgm:spPr/>
      <dgm:t>
        <a:bodyPr/>
        <a:lstStyle/>
        <a:p>
          <a:endParaRPr lang="ru-RU"/>
        </a:p>
      </dgm:t>
    </dgm:pt>
    <dgm:pt modelId="{B161C0F9-F248-4FA5-AEF5-B0BC023F3303}" type="pres">
      <dgm:prSet presAssocID="{F7BFB190-A47A-4475-B428-2FF48789F472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71C6DA88-1F3A-4EDE-AC3D-404C70509A25}" type="pres">
      <dgm:prSet presAssocID="{F7BFB190-A47A-4475-B428-2FF48789F472}" presName="connTx" presStyleLbl="parChTrans1D2" presStyleIdx="2" presStyleCnt="4"/>
      <dgm:spPr/>
      <dgm:t>
        <a:bodyPr/>
        <a:lstStyle/>
        <a:p>
          <a:endParaRPr lang="ru-RU"/>
        </a:p>
      </dgm:t>
    </dgm:pt>
    <dgm:pt modelId="{CB719814-527A-4C0E-9BF4-B5FE23FAB9FE}" type="pres">
      <dgm:prSet presAssocID="{78AFC580-0A5F-4A1E-BD7E-5DF43D98EE4A}" presName="root2" presStyleCnt="0"/>
      <dgm:spPr/>
      <dgm:t>
        <a:bodyPr/>
        <a:lstStyle/>
        <a:p>
          <a:endParaRPr lang="ru-RU"/>
        </a:p>
      </dgm:t>
    </dgm:pt>
    <dgm:pt modelId="{A15ACC80-1B05-4C0E-8944-E0152201F828}" type="pres">
      <dgm:prSet presAssocID="{78AFC580-0A5F-4A1E-BD7E-5DF43D98EE4A}" presName="LevelTwoTextNode" presStyleLbl="node2" presStyleIdx="2" presStyleCnt="4" custScaleX="148121" custScaleY="129895" custLinFactNeighborX="-12739" custLinFactNeighborY="-5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494E88-257A-4E22-8CEC-9B4C9804576D}" type="pres">
      <dgm:prSet presAssocID="{78AFC580-0A5F-4A1E-BD7E-5DF43D98EE4A}" presName="level3hierChild" presStyleCnt="0"/>
      <dgm:spPr/>
      <dgm:t>
        <a:bodyPr/>
        <a:lstStyle/>
        <a:p>
          <a:endParaRPr lang="ru-RU"/>
        </a:p>
      </dgm:t>
    </dgm:pt>
    <dgm:pt modelId="{C46EAAEA-B6A0-45BC-B101-3D32D76DA5A3}" type="pres">
      <dgm:prSet presAssocID="{8A15579E-AB07-4782-A6B4-724E4DF226B5}" presName="conn2-1" presStyleLbl="parChTrans1D3" presStyleIdx="4" presStyleCnt="7"/>
      <dgm:spPr/>
      <dgm:t>
        <a:bodyPr/>
        <a:lstStyle/>
        <a:p>
          <a:endParaRPr lang="ru-RU"/>
        </a:p>
      </dgm:t>
    </dgm:pt>
    <dgm:pt modelId="{5A9AA945-BD05-49D9-AD30-38CEA4E933E0}" type="pres">
      <dgm:prSet presAssocID="{8A15579E-AB07-4782-A6B4-724E4DF226B5}" presName="connTx" presStyleLbl="parChTrans1D3" presStyleIdx="4" presStyleCnt="7"/>
      <dgm:spPr/>
      <dgm:t>
        <a:bodyPr/>
        <a:lstStyle/>
        <a:p>
          <a:endParaRPr lang="ru-RU"/>
        </a:p>
      </dgm:t>
    </dgm:pt>
    <dgm:pt modelId="{6AC065D1-F1CF-4178-83EB-FAD8105B1738}" type="pres">
      <dgm:prSet presAssocID="{30BBF138-C0F0-44BD-8F66-29E9A70A10F0}" presName="root2" presStyleCnt="0"/>
      <dgm:spPr/>
      <dgm:t>
        <a:bodyPr/>
        <a:lstStyle/>
        <a:p>
          <a:endParaRPr lang="ru-RU"/>
        </a:p>
      </dgm:t>
    </dgm:pt>
    <dgm:pt modelId="{BCDAE013-DC9B-4103-A805-E0EE157E1F16}" type="pres">
      <dgm:prSet presAssocID="{30BBF138-C0F0-44BD-8F66-29E9A70A10F0}" presName="LevelTwoTextNode" presStyleLbl="node3" presStyleIdx="4" presStyleCnt="7" custScaleX="173280" custScaleY="38894" custLinFactNeighborX="-17514" custLinFactNeighborY="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767D5B-D75D-4FEF-8AF5-805F4D412C8F}" type="pres">
      <dgm:prSet presAssocID="{30BBF138-C0F0-44BD-8F66-29E9A70A10F0}" presName="level3hierChild" presStyleCnt="0"/>
      <dgm:spPr/>
      <dgm:t>
        <a:bodyPr/>
        <a:lstStyle/>
        <a:p>
          <a:endParaRPr lang="ru-RU"/>
        </a:p>
      </dgm:t>
    </dgm:pt>
    <dgm:pt modelId="{11742AC1-D386-4D9B-BD20-840B5BEB5EE0}" type="pres">
      <dgm:prSet presAssocID="{3C1A6778-1EFC-45C0-A08A-BEDFDB76DBCC}" presName="conn2-1" presStyleLbl="parChTrans1D3" presStyleIdx="5" presStyleCnt="7"/>
      <dgm:spPr/>
      <dgm:t>
        <a:bodyPr/>
        <a:lstStyle/>
        <a:p>
          <a:endParaRPr lang="ru-RU"/>
        </a:p>
      </dgm:t>
    </dgm:pt>
    <dgm:pt modelId="{0FF1777E-34FE-43C6-AC1D-9D00F18EEC50}" type="pres">
      <dgm:prSet presAssocID="{3C1A6778-1EFC-45C0-A08A-BEDFDB76DBCC}" presName="connTx" presStyleLbl="parChTrans1D3" presStyleIdx="5" presStyleCnt="7"/>
      <dgm:spPr/>
      <dgm:t>
        <a:bodyPr/>
        <a:lstStyle/>
        <a:p>
          <a:endParaRPr lang="ru-RU"/>
        </a:p>
      </dgm:t>
    </dgm:pt>
    <dgm:pt modelId="{945176F0-4267-45B8-8FA5-7D17E1E3BA2D}" type="pres">
      <dgm:prSet presAssocID="{572CEEA5-AF38-4185-864E-DD1950B84E3A}" presName="root2" presStyleCnt="0"/>
      <dgm:spPr/>
      <dgm:t>
        <a:bodyPr/>
        <a:lstStyle/>
        <a:p>
          <a:endParaRPr lang="ru-RU"/>
        </a:p>
      </dgm:t>
    </dgm:pt>
    <dgm:pt modelId="{E24CB1D6-75F4-4585-8464-99DBA0C81AD3}" type="pres">
      <dgm:prSet presAssocID="{572CEEA5-AF38-4185-864E-DD1950B84E3A}" presName="LevelTwoTextNode" presStyleLbl="node3" presStyleIdx="5" presStyleCnt="7" custScaleX="173280" custScaleY="38894" custLinFactNeighborX="-17514" custLinFactNeighborY="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6DF85B-F1F4-48FB-9D9B-4BD0BBAFB509}" type="pres">
      <dgm:prSet presAssocID="{572CEEA5-AF38-4185-864E-DD1950B84E3A}" presName="level3hierChild" presStyleCnt="0"/>
      <dgm:spPr/>
      <dgm:t>
        <a:bodyPr/>
        <a:lstStyle/>
        <a:p>
          <a:endParaRPr lang="ru-RU"/>
        </a:p>
      </dgm:t>
    </dgm:pt>
    <dgm:pt modelId="{78CDC7F9-D798-4E58-A0E5-90103FB8F8F0}" type="pres">
      <dgm:prSet presAssocID="{E2AAFC0E-C531-4343-B06B-D5E1BE00A2D4}" presName="conn2-1" presStyleLbl="parChTrans1D3" presStyleIdx="6" presStyleCnt="7"/>
      <dgm:spPr/>
      <dgm:t>
        <a:bodyPr/>
        <a:lstStyle/>
        <a:p>
          <a:endParaRPr lang="ru-RU"/>
        </a:p>
      </dgm:t>
    </dgm:pt>
    <dgm:pt modelId="{15DC4927-80B5-4921-8AAE-D99C4CC4ADB0}" type="pres">
      <dgm:prSet presAssocID="{E2AAFC0E-C531-4343-B06B-D5E1BE00A2D4}" presName="connTx" presStyleLbl="parChTrans1D3" presStyleIdx="6" presStyleCnt="7"/>
      <dgm:spPr/>
      <dgm:t>
        <a:bodyPr/>
        <a:lstStyle/>
        <a:p>
          <a:endParaRPr lang="ru-RU"/>
        </a:p>
      </dgm:t>
    </dgm:pt>
    <dgm:pt modelId="{62BD6F49-0DE5-4EC9-B6DD-60877AF76ECF}" type="pres">
      <dgm:prSet presAssocID="{8935B877-EDB8-4729-864F-D6C75D2BD83C}" presName="root2" presStyleCnt="0"/>
      <dgm:spPr/>
      <dgm:t>
        <a:bodyPr/>
        <a:lstStyle/>
        <a:p>
          <a:endParaRPr lang="ru-RU"/>
        </a:p>
      </dgm:t>
    </dgm:pt>
    <dgm:pt modelId="{4F57D407-BDA3-45CE-9D38-3F1A98F9C94F}" type="pres">
      <dgm:prSet presAssocID="{8935B877-EDB8-4729-864F-D6C75D2BD83C}" presName="LevelTwoTextNode" presStyleLbl="node3" presStyleIdx="6" presStyleCnt="7" custScaleX="173280" custScaleY="38894" custLinFactNeighborX="-15650" custLinFactNeighborY="58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E322A3-B5DC-4536-B2D7-03F12DA45DBB}" type="pres">
      <dgm:prSet presAssocID="{8935B877-EDB8-4729-864F-D6C75D2BD83C}" presName="level3hierChild" presStyleCnt="0"/>
      <dgm:spPr/>
      <dgm:t>
        <a:bodyPr/>
        <a:lstStyle/>
        <a:p>
          <a:endParaRPr lang="ru-RU"/>
        </a:p>
      </dgm:t>
    </dgm:pt>
    <dgm:pt modelId="{CC043BBE-E6FC-428D-9691-3D5A1F3FD8CB}" type="pres">
      <dgm:prSet presAssocID="{2EFCF897-39CE-405D-BEDA-B2284381B364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7EAC907B-DEF9-44CA-AE3D-32AC4C3A3E79}" type="pres">
      <dgm:prSet presAssocID="{2EFCF897-39CE-405D-BEDA-B2284381B364}" presName="connTx" presStyleLbl="parChTrans1D2" presStyleIdx="3" presStyleCnt="4"/>
      <dgm:spPr/>
      <dgm:t>
        <a:bodyPr/>
        <a:lstStyle/>
        <a:p>
          <a:endParaRPr lang="ru-RU"/>
        </a:p>
      </dgm:t>
    </dgm:pt>
    <dgm:pt modelId="{36B29EF7-2395-4DBB-B6AD-509954C0594F}" type="pres">
      <dgm:prSet presAssocID="{39AEC32E-12DB-40DD-A5BD-FD9928903226}" presName="root2" presStyleCnt="0"/>
      <dgm:spPr/>
      <dgm:t>
        <a:bodyPr/>
        <a:lstStyle/>
        <a:p>
          <a:endParaRPr lang="ru-RU"/>
        </a:p>
      </dgm:t>
    </dgm:pt>
    <dgm:pt modelId="{D53A14D4-7705-4B76-9BDF-16CC27066760}" type="pres">
      <dgm:prSet presAssocID="{39AEC32E-12DB-40DD-A5BD-FD9928903226}" presName="LevelTwoTextNode" presStyleLbl="node2" presStyleIdx="3" presStyleCnt="4" custScaleX="148121" custScaleY="147512" custLinFactNeighborX="-12739" custLinFactNeighborY="-5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23D983-3E77-4FAD-9960-C059043CE4CF}" type="pres">
      <dgm:prSet presAssocID="{39AEC32E-12DB-40DD-A5BD-FD9928903226}" presName="level3hierChild" presStyleCnt="0"/>
      <dgm:spPr/>
      <dgm:t>
        <a:bodyPr/>
        <a:lstStyle/>
        <a:p>
          <a:endParaRPr lang="ru-RU"/>
        </a:p>
      </dgm:t>
    </dgm:pt>
  </dgm:ptLst>
  <dgm:cxnLst>
    <dgm:cxn modelId="{60224591-6E9D-4B5A-B470-A52FFD542750}" type="presOf" srcId="{F7BFB190-A47A-4475-B428-2FF48789F472}" destId="{71C6DA88-1F3A-4EDE-AC3D-404C70509A25}" srcOrd="1" destOrd="0" presId="urn:microsoft.com/office/officeart/2005/8/layout/hierarchy2"/>
    <dgm:cxn modelId="{94A80F9D-A20E-494E-BC7A-83B9ADAB2DEA}" srcId="{1A018383-730B-405E-9A92-0236FEC09032}" destId="{E531E42A-26F5-403D-A2F7-09E2C5038F42}" srcOrd="2" destOrd="0" parTransId="{270A59BB-FAF9-48A6-9CFD-197D43D64B59}" sibTransId="{974FD8E1-D50D-461A-A076-EAE467E72006}"/>
    <dgm:cxn modelId="{472CF513-50CE-4936-90B8-FF87E8F7EB5B}" type="presOf" srcId="{30BBF138-C0F0-44BD-8F66-29E9A70A10F0}" destId="{BCDAE013-DC9B-4103-A805-E0EE157E1F16}" srcOrd="0" destOrd="0" presId="urn:microsoft.com/office/officeart/2005/8/layout/hierarchy2"/>
    <dgm:cxn modelId="{57E3BF13-E3B0-4C13-B585-7F1A3BD35F00}" type="presOf" srcId="{B595AD0D-AD50-4CAB-A3D4-D9991858DDD7}" destId="{9AB80A77-23F1-4CD4-933F-FB3C435DA02E}" srcOrd="0" destOrd="0" presId="urn:microsoft.com/office/officeart/2005/8/layout/hierarchy2"/>
    <dgm:cxn modelId="{E929C255-44D6-4696-B51D-680BAC8E3C6A}" srcId="{BBB09CA4-0643-43FC-AE95-563393DC2E3C}" destId="{78AFC580-0A5F-4A1E-BD7E-5DF43D98EE4A}" srcOrd="2" destOrd="0" parTransId="{F7BFB190-A47A-4475-B428-2FF48789F472}" sibTransId="{49268E43-F75D-47E6-9163-8EDEBC2136D1}"/>
    <dgm:cxn modelId="{0943A739-65FA-4881-A11C-CFCABB8B8EC1}" type="presOf" srcId="{3C1A6778-1EFC-45C0-A08A-BEDFDB76DBCC}" destId="{11742AC1-D386-4D9B-BD20-840B5BEB5EE0}" srcOrd="0" destOrd="0" presId="urn:microsoft.com/office/officeart/2005/8/layout/hierarchy2"/>
    <dgm:cxn modelId="{939EC333-41B5-4F64-9A37-475E81B7681A}" type="presOf" srcId="{270A59BB-FAF9-48A6-9CFD-197D43D64B59}" destId="{9132336C-40BF-486C-BBD0-C078356BA55A}" srcOrd="0" destOrd="0" presId="urn:microsoft.com/office/officeart/2005/8/layout/hierarchy2"/>
    <dgm:cxn modelId="{5AB0F30D-5092-4195-8818-A6E9CE92BBD0}" type="presOf" srcId="{78AFC580-0A5F-4A1E-BD7E-5DF43D98EE4A}" destId="{A15ACC80-1B05-4C0E-8944-E0152201F828}" srcOrd="0" destOrd="0" presId="urn:microsoft.com/office/officeart/2005/8/layout/hierarchy2"/>
    <dgm:cxn modelId="{7E44E568-5773-476E-ACEC-42152777F689}" srcId="{6B40050B-5AC9-4ADF-8862-A353A888413F}" destId="{BBB09CA4-0643-43FC-AE95-563393DC2E3C}" srcOrd="0" destOrd="0" parTransId="{1AB6CCA1-38B5-4196-8F3C-4470BF36B77E}" sibTransId="{57EE79C3-F1FC-47B6-B4A0-01CB2F2701CE}"/>
    <dgm:cxn modelId="{BA0C0532-016A-4C38-A18B-C7C64E96AA09}" type="presOf" srcId="{572CEEA5-AF38-4185-864E-DD1950B84E3A}" destId="{E24CB1D6-75F4-4585-8464-99DBA0C81AD3}" srcOrd="0" destOrd="0" presId="urn:microsoft.com/office/officeart/2005/8/layout/hierarchy2"/>
    <dgm:cxn modelId="{07822A2F-C930-41B8-85D8-235FED4F8067}" type="presOf" srcId="{3D8D0F16-C13D-412B-8C7D-5320E0C2D0F5}" destId="{24252DFE-7B32-42F6-90F6-590DAAFD3FCE}" srcOrd="0" destOrd="0" presId="urn:microsoft.com/office/officeart/2005/8/layout/hierarchy2"/>
    <dgm:cxn modelId="{3E9B9109-5F49-4A5F-85AE-057A453D2565}" srcId="{BBB09CA4-0643-43FC-AE95-563393DC2E3C}" destId="{3D8D0F16-C13D-412B-8C7D-5320E0C2D0F5}" srcOrd="0" destOrd="0" parTransId="{41139FFD-A070-4E16-BCAC-E0CDE3CA04F9}" sibTransId="{DB64F5C8-8DD7-49BB-A607-67E453EEF5A8}"/>
    <dgm:cxn modelId="{575835DF-4E40-45C2-830D-22EDD135EC9F}" srcId="{1A018383-730B-405E-9A92-0236FEC09032}" destId="{B595AD0D-AD50-4CAB-A3D4-D9991858DDD7}" srcOrd="1" destOrd="0" parTransId="{8C6DA517-F967-4BFD-B766-D96B7C606F99}" sibTransId="{756CE80D-996E-4140-B4D7-AA3AD2109B18}"/>
    <dgm:cxn modelId="{CA821444-CE45-49F7-9F93-173A006F4003}" type="presOf" srcId="{6B40050B-5AC9-4ADF-8862-A353A888413F}" destId="{2870C9DA-D9EB-4400-A2B5-9636BF942109}" srcOrd="0" destOrd="0" presId="urn:microsoft.com/office/officeart/2005/8/layout/hierarchy2"/>
    <dgm:cxn modelId="{825569EA-E119-4993-950E-CF4E38BE0CAF}" type="presOf" srcId="{BBB09CA4-0643-43FC-AE95-563393DC2E3C}" destId="{008D8B05-4569-4B0F-9232-91381162E7B6}" srcOrd="0" destOrd="0" presId="urn:microsoft.com/office/officeart/2005/8/layout/hierarchy2"/>
    <dgm:cxn modelId="{D222B35B-AEFF-4B57-97A5-F2BD831F411E}" type="presOf" srcId="{30A32362-AD3B-454A-81F3-696C2CD8D7AB}" destId="{DFAB6D5E-6F48-492A-85EC-8BBF2F5CEBC9}" srcOrd="0" destOrd="0" presId="urn:microsoft.com/office/officeart/2005/8/layout/hierarchy2"/>
    <dgm:cxn modelId="{48B12615-AE1C-45A3-9A99-D9BDD8638F7D}" srcId="{78AFC580-0A5F-4A1E-BD7E-5DF43D98EE4A}" destId="{572CEEA5-AF38-4185-864E-DD1950B84E3A}" srcOrd="1" destOrd="0" parTransId="{3C1A6778-1EFC-45C0-A08A-BEDFDB76DBCC}" sibTransId="{913A8237-74B2-44E3-815E-7B594005E869}"/>
    <dgm:cxn modelId="{DCC8844A-6BF4-494E-9202-2219BB00E442}" type="presOf" srcId="{8A15579E-AB07-4782-A6B4-724E4DF226B5}" destId="{5A9AA945-BD05-49D9-AD30-38CEA4E933E0}" srcOrd="1" destOrd="0" presId="urn:microsoft.com/office/officeart/2005/8/layout/hierarchy2"/>
    <dgm:cxn modelId="{BBF06F3F-6378-4007-A2CA-E25D56EA00D4}" srcId="{BBB09CA4-0643-43FC-AE95-563393DC2E3C}" destId="{39AEC32E-12DB-40DD-A5BD-FD9928903226}" srcOrd="3" destOrd="0" parTransId="{2EFCF897-39CE-405D-BEDA-B2284381B364}" sibTransId="{C129E9F7-E42C-47EF-ADA2-B77A8B1752B1}"/>
    <dgm:cxn modelId="{CBEDF22D-06C5-4D08-A68C-A3E4FB74274B}" type="presOf" srcId="{8C6DA517-F967-4BFD-B766-D96B7C606F99}" destId="{C6347136-F882-4EC5-B667-7E2C805E9C60}" srcOrd="1" destOrd="0" presId="urn:microsoft.com/office/officeart/2005/8/layout/hierarchy2"/>
    <dgm:cxn modelId="{1129DF73-8F13-4EC9-B1E1-BB08F9BF529B}" type="presOf" srcId="{1A018383-730B-405E-9A92-0236FEC09032}" destId="{9A5EA58F-FA13-4EC7-ACB6-2B54546D97A3}" srcOrd="0" destOrd="0" presId="urn:microsoft.com/office/officeart/2005/8/layout/hierarchy2"/>
    <dgm:cxn modelId="{04B0A24B-65DA-4B0D-A9EF-94B98A855C2D}" type="presOf" srcId="{1AC47363-7883-4FC8-8D21-2D2707B56A13}" destId="{D57A8FDA-3521-42A8-B125-27D159C40D78}" srcOrd="1" destOrd="0" presId="urn:microsoft.com/office/officeart/2005/8/layout/hierarchy2"/>
    <dgm:cxn modelId="{56309653-6FB7-40BE-AA18-2E95F26B5A3F}" srcId="{1A018383-730B-405E-9A92-0236FEC09032}" destId="{30A32362-AD3B-454A-81F3-696C2CD8D7AB}" srcOrd="0" destOrd="0" parTransId="{1AC47363-7883-4FC8-8D21-2D2707B56A13}" sibTransId="{D8F65442-811F-4CCF-BA8C-5419724461A6}"/>
    <dgm:cxn modelId="{A4B2C25F-866E-4D64-80C7-7A1173E18C20}" type="presOf" srcId="{8A15579E-AB07-4782-A6B4-724E4DF226B5}" destId="{C46EAAEA-B6A0-45BC-B101-3D32D76DA5A3}" srcOrd="0" destOrd="0" presId="urn:microsoft.com/office/officeart/2005/8/layout/hierarchy2"/>
    <dgm:cxn modelId="{44668BDC-774E-4A2E-8AAF-6ED2480DBC15}" type="presOf" srcId="{EDCA8CDD-86CF-4822-8BD7-10BC83D86133}" destId="{376ABDED-3777-4D1F-870D-9E6B2F27A981}" srcOrd="1" destOrd="0" presId="urn:microsoft.com/office/officeart/2005/8/layout/hierarchy2"/>
    <dgm:cxn modelId="{F3914FC9-F750-4DBF-B517-5259F90634BC}" type="presOf" srcId="{1B34DAA2-603C-4BF3-83B6-C68C41A228DB}" destId="{35041E11-9686-458A-9BF1-447849D29588}" srcOrd="1" destOrd="0" presId="urn:microsoft.com/office/officeart/2005/8/layout/hierarchy2"/>
    <dgm:cxn modelId="{ACF07EF5-1395-43F7-8DF5-5E891B2FD6AD}" type="presOf" srcId="{8C6DA517-F967-4BFD-B766-D96B7C606F99}" destId="{784AFB56-94BC-4253-9C4F-A390C3BE6DE6}" srcOrd="0" destOrd="0" presId="urn:microsoft.com/office/officeart/2005/8/layout/hierarchy2"/>
    <dgm:cxn modelId="{E018A58F-228C-4F1C-88C2-9F49E27114E0}" type="presOf" srcId="{F7BFB190-A47A-4475-B428-2FF48789F472}" destId="{B161C0F9-F248-4FA5-AEF5-B0BC023F3303}" srcOrd="0" destOrd="0" presId="urn:microsoft.com/office/officeart/2005/8/layout/hierarchy2"/>
    <dgm:cxn modelId="{DF497A39-1077-47D7-949C-4A5694621804}" type="presOf" srcId="{1AC47363-7883-4FC8-8D21-2D2707B56A13}" destId="{887C6299-22D0-4C5E-8CF5-EF24D547111B}" srcOrd="0" destOrd="0" presId="urn:microsoft.com/office/officeart/2005/8/layout/hierarchy2"/>
    <dgm:cxn modelId="{1AECBE5D-B0AC-49B4-B9DE-4755B567DFAC}" type="presOf" srcId="{22E593F5-E3AF-482C-B764-2511899DAC24}" destId="{41A16B24-13B9-4386-BA5D-549C33D51E84}" srcOrd="0" destOrd="0" presId="urn:microsoft.com/office/officeart/2005/8/layout/hierarchy2"/>
    <dgm:cxn modelId="{F7ADC683-B27D-42B9-AA3C-73960E6D29F0}" type="presOf" srcId="{E531E42A-26F5-403D-A2F7-09E2C5038F42}" destId="{522FF23A-63CB-4F5C-9DB6-F4CB7FDB424B}" srcOrd="0" destOrd="0" presId="urn:microsoft.com/office/officeart/2005/8/layout/hierarchy2"/>
    <dgm:cxn modelId="{BB67C8C3-2448-4620-BBC1-AE27A33614A6}" srcId="{BBB09CA4-0643-43FC-AE95-563393DC2E3C}" destId="{1A018383-730B-405E-9A92-0236FEC09032}" srcOrd="1" destOrd="0" parTransId="{1B34DAA2-603C-4BF3-83B6-C68C41A228DB}" sibTransId="{14AAC981-B9CC-437E-B399-091B73077214}"/>
    <dgm:cxn modelId="{F6C1328B-D822-43E9-B6A0-909CC6834C6A}" type="presOf" srcId="{E2AAFC0E-C531-4343-B06B-D5E1BE00A2D4}" destId="{78CDC7F9-D798-4E58-A0E5-90103FB8F8F0}" srcOrd="0" destOrd="0" presId="urn:microsoft.com/office/officeart/2005/8/layout/hierarchy2"/>
    <dgm:cxn modelId="{7B19C59B-DDD0-4CA0-AB13-8380525E821A}" srcId="{78AFC580-0A5F-4A1E-BD7E-5DF43D98EE4A}" destId="{8935B877-EDB8-4729-864F-D6C75D2BD83C}" srcOrd="2" destOrd="0" parTransId="{E2AAFC0E-C531-4343-B06B-D5E1BE00A2D4}" sibTransId="{1070CCAD-1F4F-4CC3-B20F-7A3DDE2FD5D1}"/>
    <dgm:cxn modelId="{C50FB57B-FCC9-4A1A-8EC5-6BAF18024682}" type="presOf" srcId="{1B34DAA2-603C-4BF3-83B6-C68C41A228DB}" destId="{C3424CC8-05C6-4688-B173-7CC64A422F3D}" srcOrd="0" destOrd="0" presId="urn:microsoft.com/office/officeart/2005/8/layout/hierarchy2"/>
    <dgm:cxn modelId="{4F4AFEA6-F472-4731-B05B-76FA6DFADA38}" type="presOf" srcId="{270A59BB-FAF9-48A6-9CFD-197D43D64B59}" destId="{98B46F98-D024-415E-A1F9-FC2B22F7837F}" srcOrd="1" destOrd="0" presId="urn:microsoft.com/office/officeart/2005/8/layout/hierarchy2"/>
    <dgm:cxn modelId="{A2B39B64-4AC5-4934-8385-046790B95761}" type="presOf" srcId="{8935B877-EDB8-4729-864F-D6C75D2BD83C}" destId="{4F57D407-BDA3-45CE-9D38-3F1A98F9C94F}" srcOrd="0" destOrd="0" presId="urn:microsoft.com/office/officeart/2005/8/layout/hierarchy2"/>
    <dgm:cxn modelId="{C63D98E2-BC9D-4708-B32D-4CCB86AFC772}" type="presOf" srcId="{3C1A6778-1EFC-45C0-A08A-BEDFDB76DBCC}" destId="{0FF1777E-34FE-43C6-AC1D-9D00F18EEC50}" srcOrd="1" destOrd="0" presId="urn:microsoft.com/office/officeart/2005/8/layout/hierarchy2"/>
    <dgm:cxn modelId="{4F808F59-1436-4B11-A2EE-14F58A8503F2}" type="presOf" srcId="{EDCA8CDD-86CF-4822-8BD7-10BC83D86133}" destId="{306D6D36-E504-493D-A69D-6E943886429B}" srcOrd="0" destOrd="0" presId="urn:microsoft.com/office/officeart/2005/8/layout/hierarchy2"/>
    <dgm:cxn modelId="{CC516D0E-68BA-4FA1-9F2F-93575AC8AF9C}" type="presOf" srcId="{41139FFD-A070-4E16-BCAC-E0CDE3CA04F9}" destId="{0BBB55F8-F41C-40AE-A705-1A5514890D4E}" srcOrd="0" destOrd="0" presId="urn:microsoft.com/office/officeart/2005/8/layout/hierarchy2"/>
    <dgm:cxn modelId="{7211CF82-4D4B-4A56-AE43-D9819525F085}" type="presOf" srcId="{2EFCF897-39CE-405D-BEDA-B2284381B364}" destId="{7EAC907B-DEF9-44CA-AE3D-32AC4C3A3E79}" srcOrd="1" destOrd="0" presId="urn:microsoft.com/office/officeart/2005/8/layout/hierarchy2"/>
    <dgm:cxn modelId="{9BD31198-E805-4980-B69F-35D81EBFBBB4}" type="presOf" srcId="{39AEC32E-12DB-40DD-A5BD-FD9928903226}" destId="{D53A14D4-7705-4B76-9BDF-16CC27066760}" srcOrd="0" destOrd="0" presId="urn:microsoft.com/office/officeart/2005/8/layout/hierarchy2"/>
    <dgm:cxn modelId="{62073043-76A1-4FA8-993A-B25BDF7EB1B0}" type="presOf" srcId="{E2AAFC0E-C531-4343-B06B-D5E1BE00A2D4}" destId="{15DC4927-80B5-4921-8AAE-D99C4CC4ADB0}" srcOrd="1" destOrd="0" presId="urn:microsoft.com/office/officeart/2005/8/layout/hierarchy2"/>
    <dgm:cxn modelId="{FFDDD057-6239-489E-9D8E-F5372C6DE9DB}" srcId="{78AFC580-0A5F-4A1E-BD7E-5DF43D98EE4A}" destId="{30BBF138-C0F0-44BD-8F66-29E9A70A10F0}" srcOrd="0" destOrd="0" parTransId="{8A15579E-AB07-4782-A6B4-724E4DF226B5}" sibTransId="{2C6127CC-0902-4282-B7E7-2E8B2A563DC9}"/>
    <dgm:cxn modelId="{5394CEA3-79CE-459D-AF29-215E2604D0E2}" type="presOf" srcId="{2EFCF897-39CE-405D-BEDA-B2284381B364}" destId="{CC043BBE-E6FC-428D-9691-3D5A1F3FD8CB}" srcOrd="0" destOrd="0" presId="urn:microsoft.com/office/officeart/2005/8/layout/hierarchy2"/>
    <dgm:cxn modelId="{A244D2A6-757F-44BC-8E6C-B7EAD6130681}" srcId="{1A018383-730B-405E-9A92-0236FEC09032}" destId="{22E593F5-E3AF-482C-B764-2511899DAC24}" srcOrd="3" destOrd="0" parTransId="{EDCA8CDD-86CF-4822-8BD7-10BC83D86133}" sibTransId="{35F7C309-6BFB-4DD7-865E-DD63EAEE7B92}"/>
    <dgm:cxn modelId="{BD63CD41-D125-4E11-B106-64235C2F5946}" type="presOf" srcId="{41139FFD-A070-4E16-BCAC-E0CDE3CA04F9}" destId="{52316C52-2BA4-43F0-829B-4C7F7CBD57E1}" srcOrd="1" destOrd="0" presId="urn:microsoft.com/office/officeart/2005/8/layout/hierarchy2"/>
    <dgm:cxn modelId="{61389E73-292F-4986-A270-94A3650151B7}" type="presParOf" srcId="{2870C9DA-D9EB-4400-A2B5-9636BF942109}" destId="{2D561365-4AEC-4894-849B-4AEAE4C5C546}" srcOrd="0" destOrd="0" presId="urn:microsoft.com/office/officeart/2005/8/layout/hierarchy2"/>
    <dgm:cxn modelId="{5FDB1219-6203-4A94-8C74-F862B18BF484}" type="presParOf" srcId="{2D561365-4AEC-4894-849B-4AEAE4C5C546}" destId="{008D8B05-4569-4B0F-9232-91381162E7B6}" srcOrd="0" destOrd="0" presId="urn:microsoft.com/office/officeart/2005/8/layout/hierarchy2"/>
    <dgm:cxn modelId="{1C72921B-E240-4FB0-BBC3-31F00D8187C1}" type="presParOf" srcId="{2D561365-4AEC-4894-849B-4AEAE4C5C546}" destId="{B0670A3E-CCF9-46FF-8B5B-8EB0B907CB3A}" srcOrd="1" destOrd="0" presId="urn:microsoft.com/office/officeart/2005/8/layout/hierarchy2"/>
    <dgm:cxn modelId="{F3FC98F7-5309-45E0-AF27-1E8FFC955870}" type="presParOf" srcId="{B0670A3E-CCF9-46FF-8B5B-8EB0B907CB3A}" destId="{0BBB55F8-F41C-40AE-A705-1A5514890D4E}" srcOrd="0" destOrd="0" presId="urn:microsoft.com/office/officeart/2005/8/layout/hierarchy2"/>
    <dgm:cxn modelId="{226153E2-D886-4864-9290-D544AA0A6423}" type="presParOf" srcId="{0BBB55F8-F41C-40AE-A705-1A5514890D4E}" destId="{52316C52-2BA4-43F0-829B-4C7F7CBD57E1}" srcOrd="0" destOrd="0" presId="urn:microsoft.com/office/officeart/2005/8/layout/hierarchy2"/>
    <dgm:cxn modelId="{89B3D777-BC31-451B-9BC6-F80AD115B704}" type="presParOf" srcId="{B0670A3E-CCF9-46FF-8B5B-8EB0B907CB3A}" destId="{9729B5D8-3003-441E-AC85-7FD59690A1AF}" srcOrd="1" destOrd="0" presId="urn:microsoft.com/office/officeart/2005/8/layout/hierarchy2"/>
    <dgm:cxn modelId="{C6C74945-41DB-45DE-865B-6D334DB89629}" type="presParOf" srcId="{9729B5D8-3003-441E-AC85-7FD59690A1AF}" destId="{24252DFE-7B32-42F6-90F6-590DAAFD3FCE}" srcOrd="0" destOrd="0" presId="urn:microsoft.com/office/officeart/2005/8/layout/hierarchy2"/>
    <dgm:cxn modelId="{42AC3480-37A2-4BF6-8B43-21C5C2998F07}" type="presParOf" srcId="{9729B5D8-3003-441E-AC85-7FD59690A1AF}" destId="{6C46BC3C-6EFD-4452-9827-0717097AEE5C}" srcOrd="1" destOrd="0" presId="urn:microsoft.com/office/officeart/2005/8/layout/hierarchy2"/>
    <dgm:cxn modelId="{70E32AC4-A00E-42C9-A1FD-DB6737B9F80C}" type="presParOf" srcId="{B0670A3E-CCF9-46FF-8B5B-8EB0B907CB3A}" destId="{C3424CC8-05C6-4688-B173-7CC64A422F3D}" srcOrd="2" destOrd="0" presId="urn:microsoft.com/office/officeart/2005/8/layout/hierarchy2"/>
    <dgm:cxn modelId="{97B29257-68E0-4FC5-B0CF-1C72F2D699CF}" type="presParOf" srcId="{C3424CC8-05C6-4688-B173-7CC64A422F3D}" destId="{35041E11-9686-458A-9BF1-447849D29588}" srcOrd="0" destOrd="0" presId="urn:microsoft.com/office/officeart/2005/8/layout/hierarchy2"/>
    <dgm:cxn modelId="{5729D64E-D0CF-43E7-ACCD-66089A3BEC55}" type="presParOf" srcId="{B0670A3E-CCF9-46FF-8B5B-8EB0B907CB3A}" destId="{EEB9568A-5915-41BA-AD46-B04AE0B579AE}" srcOrd="3" destOrd="0" presId="urn:microsoft.com/office/officeart/2005/8/layout/hierarchy2"/>
    <dgm:cxn modelId="{759442D1-CC39-44CD-8E2A-3395A23B9A0E}" type="presParOf" srcId="{EEB9568A-5915-41BA-AD46-B04AE0B579AE}" destId="{9A5EA58F-FA13-4EC7-ACB6-2B54546D97A3}" srcOrd="0" destOrd="0" presId="urn:microsoft.com/office/officeart/2005/8/layout/hierarchy2"/>
    <dgm:cxn modelId="{08E6ACCA-414A-4679-BA1E-27BCDB85DFDB}" type="presParOf" srcId="{EEB9568A-5915-41BA-AD46-B04AE0B579AE}" destId="{1E147D04-580F-4318-8EB2-C1F61B4E4DAA}" srcOrd="1" destOrd="0" presId="urn:microsoft.com/office/officeart/2005/8/layout/hierarchy2"/>
    <dgm:cxn modelId="{87B23DFC-4F9D-4739-BDB7-D1F190B8F123}" type="presParOf" srcId="{1E147D04-580F-4318-8EB2-C1F61B4E4DAA}" destId="{887C6299-22D0-4C5E-8CF5-EF24D547111B}" srcOrd="0" destOrd="0" presId="urn:microsoft.com/office/officeart/2005/8/layout/hierarchy2"/>
    <dgm:cxn modelId="{227424B4-D35A-4701-A761-7774FD0EE4FA}" type="presParOf" srcId="{887C6299-22D0-4C5E-8CF5-EF24D547111B}" destId="{D57A8FDA-3521-42A8-B125-27D159C40D78}" srcOrd="0" destOrd="0" presId="urn:microsoft.com/office/officeart/2005/8/layout/hierarchy2"/>
    <dgm:cxn modelId="{FA18B131-CC69-4598-9441-A522E8ADE5BC}" type="presParOf" srcId="{1E147D04-580F-4318-8EB2-C1F61B4E4DAA}" destId="{C0B916D4-3F33-44D1-B656-FFA5B8C510AB}" srcOrd="1" destOrd="0" presId="urn:microsoft.com/office/officeart/2005/8/layout/hierarchy2"/>
    <dgm:cxn modelId="{117026DE-4740-4EDE-8120-F130487F072F}" type="presParOf" srcId="{C0B916D4-3F33-44D1-B656-FFA5B8C510AB}" destId="{DFAB6D5E-6F48-492A-85EC-8BBF2F5CEBC9}" srcOrd="0" destOrd="0" presId="urn:microsoft.com/office/officeart/2005/8/layout/hierarchy2"/>
    <dgm:cxn modelId="{F849469C-6A99-4C28-B6F1-5FF0DA0666A0}" type="presParOf" srcId="{C0B916D4-3F33-44D1-B656-FFA5B8C510AB}" destId="{75AE414D-7EB1-45D2-8455-01079F0A713C}" srcOrd="1" destOrd="0" presId="urn:microsoft.com/office/officeart/2005/8/layout/hierarchy2"/>
    <dgm:cxn modelId="{46E6E83F-3B3C-4228-AF3C-F247B7B3978D}" type="presParOf" srcId="{1E147D04-580F-4318-8EB2-C1F61B4E4DAA}" destId="{784AFB56-94BC-4253-9C4F-A390C3BE6DE6}" srcOrd="2" destOrd="0" presId="urn:microsoft.com/office/officeart/2005/8/layout/hierarchy2"/>
    <dgm:cxn modelId="{9BDF7EAE-705B-45EA-82BA-FB9DD6BB3377}" type="presParOf" srcId="{784AFB56-94BC-4253-9C4F-A390C3BE6DE6}" destId="{C6347136-F882-4EC5-B667-7E2C805E9C60}" srcOrd="0" destOrd="0" presId="urn:microsoft.com/office/officeart/2005/8/layout/hierarchy2"/>
    <dgm:cxn modelId="{EE2CE6C5-890F-47FC-BDE4-96D6312B45EB}" type="presParOf" srcId="{1E147D04-580F-4318-8EB2-C1F61B4E4DAA}" destId="{8E43E188-E995-4F6B-B5C7-1E6009D0B029}" srcOrd="3" destOrd="0" presId="urn:microsoft.com/office/officeart/2005/8/layout/hierarchy2"/>
    <dgm:cxn modelId="{3FB6B32B-48EE-4C6F-9662-A78D5E68FDEE}" type="presParOf" srcId="{8E43E188-E995-4F6B-B5C7-1E6009D0B029}" destId="{9AB80A77-23F1-4CD4-933F-FB3C435DA02E}" srcOrd="0" destOrd="0" presId="urn:microsoft.com/office/officeart/2005/8/layout/hierarchy2"/>
    <dgm:cxn modelId="{06B82226-3CB9-427B-870A-537F70CDA721}" type="presParOf" srcId="{8E43E188-E995-4F6B-B5C7-1E6009D0B029}" destId="{F98412F8-9FD9-49BA-827F-D506054E99EF}" srcOrd="1" destOrd="0" presId="urn:microsoft.com/office/officeart/2005/8/layout/hierarchy2"/>
    <dgm:cxn modelId="{2E40C72F-BDDE-461B-B582-D64A4F0094D1}" type="presParOf" srcId="{1E147D04-580F-4318-8EB2-C1F61B4E4DAA}" destId="{9132336C-40BF-486C-BBD0-C078356BA55A}" srcOrd="4" destOrd="0" presId="urn:microsoft.com/office/officeart/2005/8/layout/hierarchy2"/>
    <dgm:cxn modelId="{CD17F90C-0911-4D29-9944-68C9359696D8}" type="presParOf" srcId="{9132336C-40BF-486C-BBD0-C078356BA55A}" destId="{98B46F98-D024-415E-A1F9-FC2B22F7837F}" srcOrd="0" destOrd="0" presId="urn:microsoft.com/office/officeart/2005/8/layout/hierarchy2"/>
    <dgm:cxn modelId="{8CCBB392-6FA6-4CC4-918A-A236673F08CF}" type="presParOf" srcId="{1E147D04-580F-4318-8EB2-C1F61B4E4DAA}" destId="{3FD24B37-ECBD-4DEB-8D26-04B2ED8698D2}" srcOrd="5" destOrd="0" presId="urn:microsoft.com/office/officeart/2005/8/layout/hierarchy2"/>
    <dgm:cxn modelId="{10A057CE-26A1-4A8B-B8FA-37C15201DD62}" type="presParOf" srcId="{3FD24B37-ECBD-4DEB-8D26-04B2ED8698D2}" destId="{522FF23A-63CB-4F5C-9DB6-F4CB7FDB424B}" srcOrd="0" destOrd="0" presId="urn:microsoft.com/office/officeart/2005/8/layout/hierarchy2"/>
    <dgm:cxn modelId="{F5E4A8F6-30EB-49A5-8F12-492507AA0004}" type="presParOf" srcId="{3FD24B37-ECBD-4DEB-8D26-04B2ED8698D2}" destId="{ECC10EDA-84A7-413F-ADA4-EA509374111F}" srcOrd="1" destOrd="0" presId="urn:microsoft.com/office/officeart/2005/8/layout/hierarchy2"/>
    <dgm:cxn modelId="{98F8F262-AEB1-479C-9B40-C0EAD60DA771}" type="presParOf" srcId="{1E147D04-580F-4318-8EB2-C1F61B4E4DAA}" destId="{306D6D36-E504-493D-A69D-6E943886429B}" srcOrd="6" destOrd="0" presId="urn:microsoft.com/office/officeart/2005/8/layout/hierarchy2"/>
    <dgm:cxn modelId="{8A02343A-25D4-47BF-BA5C-326595C87E94}" type="presParOf" srcId="{306D6D36-E504-493D-A69D-6E943886429B}" destId="{376ABDED-3777-4D1F-870D-9E6B2F27A981}" srcOrd="0" destOrd="0" presId="urn:microsoft.com/office/officeart/2005/8/layout/hierarchy2"/>
    <dgm:cxn modelId="{020EB6AF-47A6-4F8F-8C8A-9B4A7413B889}" type="presParOf" srcId="{1E147D04-580F-4318-8EB2-C1F61B4E4DAA}" destId="{464860DD-9011-454D-A903-FEBC03E4B610}" srcOrd="7" destOrd="0" presId="urn:microsoft.com/office/officeart/2005/8/layout/hierarchy2"/>
    <dgm:cxn modelId="{DF96E511-F5CD-44B3-B088-7894F513C2CF}" type="presParOf" srcId="{464860DD-9011-454D-A903-FEBC03E4B610}" destId="{41A16B24-13B9-4386-BA5D-549C33D51E84}" srcOrd="0" destOrd="0" presId="urn:microsoft.com/office/officeart/2005/8/layout/hierarchy2"/>
    <dgm:cxn modelId="{CA946B6B-F2B7-42A0-83F6-200B4531B0C1}" type="presParOf" srcId="{464860DD-9011-454D-A903-FEBC03E4B610}" destId="{355DF1CE-370F-42D4-AFBB-D8A4CEEC8408}" srcOrd="1" destOrd="0" presId="urn:microsoft.com/office/officeart/2005/8/layout/hierarchy2"/>
    <dgm:cxn modelId="{3FFD7F40-436B-426B-BD79-8B2BE9536FAD}" type="presParOf" srcId="{B0670A3E-CCF9-46FF-8B5B-8EB0B907CB3A}" destId="{B161C0F9-F248-4FA5-AEF5-B0BC023F3303}" srcOrd="4" destOrd="0" presId="urn:microsoft.com/office/officeart/2005/8/layout/hierarchy2"/>
    <dgm:cxn modelId="{A0062FC8-A3B2-45FC-954D-AF4D3CE11F08}" type="presParOf" srcId="{B161C0F9-F248-4FA5-AEF5-B0BC023F3303}" destId="{71C6DA88-1F3A-4EDE-AC3D-404C70509A25}" srcOrd="0" destOrd="0" presId="urn:microsoft.com/office/officeart/2005/8/layout/hierarchy2"/>
    <dgm:cxn modelId="{F4D584FD-1BCC-4FD9-AECA-7E4248D59C60}" type="presParOf" srcId="{B0670A3E-CCF9-46FF-8B5B-8EB0B907CB3A}" destId="{CB719814-527A-4C0E-9BF4-B5FE23FAB9FE}" srcOrd="5" destOrd="0" presId="urn:microsoft.com/office/officeart/2005/8/layout/hierarchy2"/>
    <dgm:cxn modelId="{D41A0622-8F3F-4FF6-B840-25D4913C62D7}" type="presParOf" srcId="{CB719814-527A-4C0E-9BF4-B5FE23FAB9FE}" destId="{A15ACC80-1B05-4C0E-8944-E0152201F828}" srcOrd="0" destOrd="0" presId="urn:microsoft.com/office/officeart/2005/8/layout/hierarchy2"/>
    <dgm:cxn modelId="{3B80D114-1794-4857-AAF7-5D07471B42A6}" type="presParOf" srcId="{CB719814-527A-4C0E-9BF4-B5FE23FAB9FE}" destId="{C8494E88-257A-4E22-8CEC-9B4C9804576D}" srcOrd="1" destOrd="0" presId="urn:microsoft.com/office/officeart/2005/8/layout/hierarchy2"/>
    <dgm:cxn modelId="{E9891263-8A27-46AE-BE29-3C74156D62C8}" type="presParOf" srcId="{C8494E88-257A-4E22-8CEC-9B4C9804576D}" destId="{C46EAAEA-B6A0-45BC-B101-3D32D76DA5A3}" srcOrd="0" destOrd="0" presId="urn:microsoft.com/office/officeart/2005/8/layout/hierarchy2"/>
    <dgm:cxn modelId="{FC373B3A-7208-4233-A12A-07DF280930CF}" type="presParOf" srcId="{C46EAAEA-B6A0-45BC-B101-3D32D76DA5A3}" destId="{5A9AA945-BD05-49D9-AD30-38CEA4E933E0}" srcOrd="0" destOrd="0" presId="urn:microsoft.com/office/officeart/2005/8/layout/hierarchy2"/>
    <dgm:cxn modelId="{72AF8B64-3C01-4A9C-805B-5E335295B4D2}" type="presParOf" srcId="{C8494E88-257A-4E22-8CEC-9B4C9804576D}" destId="{6AC065D1-F1CF-4178-83EB-FAD8105B1738}" srcOrd="1" destOrd="0" presId="urn:microsoft.com/office/officeart/2005/8/layout/hierarchy2"/>
    <dgm:cxn modelId="{34DD6C5F-75CD-4270-937C-F37D6A4EFAB8}" type="presParOf" srcId="{6AC065D1-F1CF-4178-83EB-FAD8105B1738}" destId="{BCDAE013-DC9B-4103-A805-E0EE157E1F16}" srcOrd="0" destOrd="0" presId="urn:microsoft.com/office/officeart/2005/8/layout/hierarchy2"/>
    <dgm:cxn modelId="{BC6C9270-C6CA-47EF-8C50-8A4528ACCF86}" type="presParOf" srcId="{6AC065D1-F1CF-4178-83EB-FAD8105B1738}" destId="{69767D5B-D75D-4FEF-8AF5-805F4D412C8F}" srcOrd="1" destOrd="0" presId="urn:microsoft.com/office/officeart/2005/8/layout/hierarchy2"/>
    <dgm:cxn modelId="{CA4A4FFA-37CD-497E-A856-FCCED35DD082}" type="presParOf" srcId="{C8494E88-257A-4E22-8CEC-9B4C9804576D}" destId="{11742AC1-D386-4D9B-BD20-840B5BEB5EE0}" srcOrd="2" destOrd="0" presId="urn:microsoft.com/office/officeart/2005/8/layout/hierarchy2"/>
    <dgm:cxn modelId="{192AB3A4-86C4-44BB-BC38-B3EC1A8CFAAC}" type="presParOf" srcId="{11742AC1-D386-4D9B-BD20-840B5BEB5EE0}" destId="{0FF1777E-34FE-43C6-AC1D-9D00F18EEC50}" srcOrd="0" destOrd="0" presId="urn:microsoft.com/office/officeart/2005/8/layout/hierarchy2"/>
    <dgm:cxn modelId="{C25F271E-BF0C-4AFD-A76E-4DB2F509DB4E}" type="presParOf" srcId="{C8494E88-257A-4E22-8CEC-9B4C9804576D}" destId="{945176F0-4267-45B8-8FA5-7D17E1E3BA2D}" srcOrd="3" destOrd="0" presId="urn:microsoft.com/office/officeart/2005/8/layout/hierarchy2"/>
    <dgm:cxn modelId="{58E16E64-26FE-49A3-8CE0-AF51511A2CAD}" type="presParOf" srcId="{945176F0-4267-45B8-8FA5-7D17E1E3BA2D}" destId="{E24CB1D6-75F4-4585-8464-99DBA0C81AD3}" srcOrd="0" destOrd="0" presId="urn:microsoft.com/office/officeart/2005/8/layout/hierarchy2"/>
    <dgm:cxn modelId="{1D7C9606-F442-4305-AB08-69D8DC948D95}" type="presParOf" srcId="{945176F0-4267-45B8-8FA5-7D17E1E3BA2D}" destId="{786DF85B-F1F4-48FB-9D9B-4BD0BBAFB509}" srcOrd="1" destOrd="0" presId="urn:microsoft.com/office/officeart/2005/8/layout/hierarchy2"/>
    <dgm:cxn modelId="{ECB8A162-138E-4427-AB60-54F8F8C71135}" type="presParOf" srcId="{C8494E88-257A-4E22-8CEC-9B4C9804576D}" destId="{78CDC7F9-D798-4E58-A0E5-90103FB8F8F0}" srcOrd="4" destOrd="0" presId="urn:microsoft.com/office/officeart/2005/8/layout/hierarchy2"/>
    <dgm:cxn modelId="{63B21448-DF32-4BFD-8F9B-DDBEC33CC884}" type="presParOf" srcId="{78CDC7F9-D798-4E58-A0E5-90103FB8F8F0}" destId="{15DC4927-80B5-4921-8AAE-D99C4CC4ADB0}" srcOrd="0" destOrd="0" presId="urn:microsoft.com/office/officeart/2005/8/layout/hierarchy2"/>
    <dgm:cxn modelId="{642AADFF-B4EB-4961-8E7E-251EDB02195E}" type="presParOf" srcId="{C8494E88-257A-4E22-8CEC-9B4C9804576D}" destId="{62BD6F49-0DE5-4EC9-B6DD-60877AF76ECF}" srcOrd="5" destOrd="0" presId="urn:microsoft.com/office/officeart/2005/8/layout/hierarchy2"/>
    <dgm:cxn modelId="{B1542D14-405C-440D-B4EE-599EDFCDD046}" type="presParOf" srcId="{62BD6F49-0DE5-4EC9-B6DD-60877AF76ECF}" destId="{4F57D407-BDA3-45CE-9D38-3F1A98F9C94F}" srcOrd="0" destOrd="0" presId="urn:microsoft.com/office/officeart/2005/8/layout/hierarchy2"/>
    <dgm:cxn modelId="{C0833DCE-E19E-4365-9741-8C219482BAA4}" type="presParOf" srcId="{62BD6F49-0DE5-4EC9-B6DD-60877AF76ECF}" destId="{AFE322A3-B5DC-4536-B2D7-03F12DA45DBB}" srcOrd="1" destOrd="0" presId="urn:microsoft.com/office/officeart/2005/8/layout/hierarchy2"/>
    <dgm:cxn modelId="{148A5633-9ED6-45D7-975F-88B18CB9A02C}" type="presParOf" srcId="{B0670A3E-CCF9-46FF-8B5B-8EB0B907CB3A}" destId="{CC043BBE-E6FC-428D-9691-3D5A1F3FD8CB}" srcOrd="6" destOrd="0" presId="urn:microsoft.com/office/officeart/2005/8/layout/hierarchy2"/>
    <dgm:cxn modelId="{CAC45BAF-6BBB-40D1-AF4D-2299C1B0E626}" type="presParOf" srcId="{CC043BBE-E6FC-428D-9691-3D5A1F3FD8CB}" destId="{7EAC907B-DEF9-44CA-AE3D-32AC4C3A3E79}" srcOrd="0" destOrd="0" presId="urn:microsoft.com/office/officeart/2005/8/layout/hierarchy2"/>
    <dgm:cxn modelId="{0B652F63-8D99-4D57-8E13-5E827F510785}" type="presParOf" srcId="{B0670A3E-CCF9-46FF-8B5B-8EB0B907CB3A}" destId="{36B29EF7-2395-4DBB-B6AD-509954C0594F}" srcOrd="7" destOrd="0" presId="urn:microsoft.com/office/officeart/2005/8/layout/hierarchy2"/>
    <dgm:cxn modelId="{6284D3DD-E385-4F51-BD77-F5BB19925F86}" type="presParOf" srcId="{36B29EF7-2395-4DBB-B6AD-509954C0594F}" destId="{D53A14D4-7705-4B76-9BDF-16CC27066760}" srcOrd="0" destOrd="0" presId="urn:microsoft.com/office/officeart/2005/8/layout/hierarchy2"/>
    <dgm:cxn modelId="{7C7846FD-4DC9-437A-AABA-FB1B5B6C2571}" type="presParOf" srcId="{36B29EF7-2395-4DBB-B6AD-509954C0594F}" destId="{0623D983-3E77-4FAD-9960-C059043CE4C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5B4233CE-9163-4F84-8984-D92B13CCBDD9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619B4CB-1EE4-4FC7-9DB0-1843971D91E3}">
      <dgm:prSet phldrT="[Текст]" custT="1"/>
      <dgm:spPr/>
      <dgm:t>
        <a:bodyPr/>
        <a:lstStyle/>
        <a:p>
          <a:r>
            <a:rPr lang="ru-RU" sz="2200" b="1" dirty="0"/>
            <a:t>Термины и определения</a:t>
          </a:r>
          <a:endParaRPr lang="ru-RU" sz="2200" dirty="0"/>
        </a:p>
      </dgm:t>
    </dgm:pt>
    <dgm:pt modelId="{CE4312C5-8962-4C5A-8666-F554D24F4131}" type="parTrans" cxnId="{10031A62-90B8-47A0-AF3F-5DDA9B714060}">
      <dgm:prSet/>
      <dgm:spPr/>
      <dgm:t>
        <a:bodyPr/>
        <a:lstStyle/>
        <a:p>
          <a:endParaRPr lang="ru-RU" sz="2200"/>
        </a:p>
      </dgm:t>
    </dgm:pt>
    <dgm:pt modelId="{B7E41C98-A2FA-478B-AFDD-EDF2CA6BC86E}" type="sibTrans" cxnId="{10031A62-90B8-47A0-AF3F-5DDA9B714060}">
      <dgm:prSet/>
      <dgm:spPr/>
      <dgm:t>
        <a:bodyPr/>
        <a:lstStyle/>
        <a:p>
          <a:endParaRPr lang="ru-RU" sz="2200"/>
        </a:p>
      </dgm:t>
    </dgm:pt>
    <dgm:pt modelId="{20657D6A-DDEF-4787-822C-112B69876A6B}">
      <dgm:prSet custT="1"/>
      <dgm:spPr/>
      <dgm:t>
        <a:bodyPr/>
        <a:lstStyle/>
        <a:p>
          <a:r>
            <a:rPr lang="ru-RU" sz="2200" b="1" dirty="0"/>
            <a:t>Классификация электронных изданий </a:t>
          </a:r>
          <a:r>
            <a:rPr lang="ru-RU" sz="2200" b="1" dirty="0" smtClean="0"/>
            <a:t/>
          </a:r>
          <a:br>
            <a:rPr lang="ru-RU" sz="2200" b="1" dirty="0" smtClean="0"/>
          </a:br>
          <a:r>
            <a:rPr lang="ru-RU" sz="2200" b="1" dirty="0" smtClean="0"/>
            <a:t>по </a:t>
          </a:r>
          <a:r>
            <a:rPr lang="ru-RU" sz="2200" b="1" dirty="0"/>
            <a:t>издательским характеристикам, </a:t>
          </a:r>
          <a:r>
            <a:rPr lang="ru-RU" sz="2200" b="1" dirty="0" smtClean="0"/>
            <a:t/>
          </a:r>
          <a:br>
            <a:rPr lang="ru-RU" sz="2200" b="1" dirty="0" smtClean="0"/>
          </a:br>
          <a:r>
            <a:rPr lang="ru-RU" sz="2200" b="1" dirty="0" smtClean="0"/>
            <a:t>содержанию и </a:t>
          </a:r>
          <a:r>
            <a:rPr lang="ru-RU" sz="2200" b="1" dirty="0"/>
            <a:t>техническим характеристикам</a:t>
          </a:r>
          <a:endParaRPr lang="ru-RU" sz="2200" dirty="0"/>
        </a:p>
      </dgm:t>
    </dgm:pt>
    <dgm:pt modelId="{B93FF2D6-30C0-4A21-897B-7A68C037501F}" type="parTrans" cxnId="{B88950AF-5F49-4BA6-8BA6-11E06650C7E0}">
      <dgm:prSet/>
      <dgm:spPr/>
      <dgm:t>
        <a:bodyPr/>
        <a:lstStyle/>
        <a:p>
          <a:endParaRPr lang="ru-RU" sz="2200"/>
        </a:p>
      </dgm:t>
    </dgm:pt>
    <dgm:pt modelId="{9A3A6FFC-1DAE-4B34-B1C7-6C1006214A45}" type="sibTrans" cxnId="{B88950AF-5F49-4BA6-8BA6-11E06650C7E0}">
      <dgm:prSet/>
      <dgm:spPr/>
      <dgm:t>
        <a:bodyPr/>
        <a:lstStyle/>
        <a:p>
          <a:endParaRPr lang="ru-RU" sz="2200"/>
        </a:p>
      </dgm:t>
    </dgm:pt>
    <dgm:pt modelId="{AA3F07A3-7A20-4C53-92A1-BFA36CCBD3A8}">
      <dgm:prSet custT="1"/>
      <dgm:spPr/>
      <dgm:t>
        <a:bodyPr/>
        <a:lstStyle/>
        <a:p>
          <a:r>
            <a:rPr lang="ru-RU" sz="2200" b="1"/>
            <a:t>Описание состава электронного издания</a:t>
          </a:r>
          <a:endParaRPr lang="ru-RU" sz="2200"/>
        </a:p>
      </dgm:t>
    </dgm:pt>
    <dgm:pt modelId="{0B276A91-7C2A-40F8-A7CF-D952FEDD4487}" type="parTrans" cxnId="{AE558022-5698-4EB1-B04F-A8403396ED5D}">
      <dgm:prSet/>
      <dgm:spPr/>
      <dgm:t>
        <a:bodyPr/>
        <a:lstStyle/>
        <a:p>
          <a:endParaRPr lang="ru-RU" sz="2200"/>
        </a:p>
      </dgm:t>
    </dgm:pt>
    <dgm:pt modelId="{6CAD1021-DC06-4810-8DCC-1E7799B47E43}" type="sibTrans" cxnId="{AE558022-5698-4EB1-B04F-A8403396ED5D}">
      <dgm:prSet/>
      <dgm:spPr/>
      <dgm:t>
        <a:bodyPr/>
        <a:lstStyle/>
        <a:p>
          <a:endParaRPr lang="ru-RU" sz="2200"/>
        </a:p>
      </dgm:t>
    </dgm:pt>
    <dgm:pt modelId="{977004EC-C0FF-4DC7-BDB2-FC06E3677C38}">
      <dgm:prSet custT="1"/>
      <dgm:spPr/>
      <dgm:t>
        <a:bodyPr/>
        <a:lstStyle/>
        <a:p>
          <a:r>
            <a:rPr lang="ru-RU" sz="2200" b="1" dirty="0"/>
            <a:t>Рекомендации по подготовке </a:t>
          </a:r>
          <a:r>
            <a:rPr lang="ru-RU" sz="2200" b="1" dirty="0" smtClean="0"/>
            <a:t/>
          </a:r>
          <a:br>
            <a:rPr lang="ru-RU" sz="2200" b="1" dirty="0" smtClean="0"/>
          </a:br>
          <a:r>
            <a:rPr lang="ru-RU" sz="2200" b="1" dirty="0" smtClean="0"/>
            <a:t>выходных </a:t>
          </a:r>
          <a:r>
            <a:rPr lang="ru-RU" sz="2200" b="1" dirty="0"/>
            <a:t>сведений</a:t>
          </a:r>
          <a:endParaRPr lang="ru-RU" sz="2200" dirty="0"/>
        </a:p>
      </dgm:t>
    </dgm:pt>
    <dgm:pt modelId="{2AD69187-34F4-4C4E-842D-44A7FD1348A3}" type="parTrans" cxnId="{9D5CF665-E556-43A6-A422-D9E90B7FEEAC}">
      <dgm:prSet/>
      <dgm:spPr/>
      <dgm:t>
        <a:bodyPr/>
        <a:lstStyle/>
        <a:p>
          <a:endParaRPr lang="ru-RU" sz="2200"/>
        </a:p>
      </dgm:t>
    </dgm:pt>
    <dgm:pt modelId="{B6919828-1B96-4C06-89B8-52775E51C667}" type="sibTrans" cxnId="{9D5CF665-E556-43A6-A422-D9E90B7FEEAC}">
      <dgm:prSet/>
      <dgm:spPr/>
      <dgm:t>
        <a:bodyPr/>
        <a:lstStyle/>
        <a:p>
          <a:endParaRPr lang="ru-RU" sz="2200"/>
        </a:p>
      </dgm:t>
    </dgm:pt>
    <dgm:pt modelId="{391ABC0A-0116-4D33-AF88-704F5D612881}" type="pres">
      <dgm:prSet presAssocID="{5B4233CE-9163-4F84-8984-D92B13CCBDD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62FBF-05D1-4500-88CF-B804FFA48B98}" type="pres">
      <dgm:prSet presAssocID="{B619B4CB-1EE4-4FC7-9DB0-1843971D91E3}" presName="composite" presStyleCnt="0"/>
      <dgm:spPr/>
    </dgm:pt>
    <dgm:pt modelId="{FE52CC6C-328D-4BF0-96DD-C9736A48BD87}" type="pres">
      <dgm:prSet presAssocID="{B619B4CB-1EE4-4FC7-9DB0-1843971D91E3}" presName="imgShp" presStyleLbl="fgImgPlace1" presStyleIdx="0" presStyleCnt="4" custLinFactNeighborX="-57111" custLinFactNeighborY="-7600"/>
      <dgm:spPr/>
    </dgm:pt>
    <dgm:pt modelId="{59069C42-BC53-4388-9226-4819EE296CE2}" type="pres">
      <dgm:prSet presAssocID="{B619B4CB-1EE4-4FC7-9DB0-1843971D91E3}" presName="txShp" presStyleLbl="node1" presStyleIdx="0" presStyleCnt="4" custScaleX="118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D03C2F-2864-449F-8780-00F3845BEBB8}" type="pres">
      <dgm:prSet presAssocID="{B7E41C98-A2FA-478B-AFDD-EDF2CA6BC86E}" presName="spacing" presStyleCnt="0"/>
      <dgm:spPr/>
    </dgm:pt>
    <dgm:pt modelId="{AFB63CB3-E02F-4D1A-8961-E97345AAB4AB}" type="pres">
      <dgm:prSet presAssocID="{20657D6A-DDEF-4787-822C-112B69876A6B}" presName="composite" presStyleCnt="0"/>
      <dgm:spPr/>
    </dgm:pt>
    <dgm:pt modelId="{C5060AA5-8291-4990-B888-0025A91048FD}" type="pres">
      <dgm:prSet presAssocID="{20657D6A-DDEF-4787-822C-112B69876A6B}" presName="imgShp" presStyleLbl="fgImgPlace1" presStyleIdx="1" presStyleCnt="4" custLinFactNeighborX="-57111" custLinFactNeighborY="-7600"/>
      <dgm:spPr/>
    </dgm:pt>
    <dgm:pt modelId="{0649C6F5-2BBF-49E0-B54E-8A9788296951}" type="pres">
      <dgm:prSet presAssocID="{20657D6A-DDEF-4787-822C-112B69876A6B}" presName="txShp" presStyleLbl="node1" presStyleIdx="1" presStyleCnt="4" custScaleX="118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18768-BFB2-4E0E-8CEA-BA3540AA8C35}" type="pres">
      <dgm:prSet presAssocID="{9A3A6FFC-1DAE-4B34-B1C7-6C1006214A45}" presName="spacing" presStyleCnt="0"/>
      <dgm:spPr/>
    </dgm:pt>
    <dgm:pt modelId="{B90FA03E-CBEB-48AB-BE49-0093FF698940}" type="pres">
      <dgm:prSet presAssocID="{AA3F07A3-7A20-4C53-92A1-BFA36CCBD3A8}" presName="composite" presStyleCnt="0"/>
      <dgm:spPr/>
    </dgm:pt>
    <dgm:pt modelId="{AD360784-23E2-491E-93AA-49A1729CF47B}" type="pres">
      <dgm:prSet presAssocID="{AA3F07A3-7A20-4C53-92A1-BFA36CCBD3A8}" presName="imgShp" presStyleLbl="fgImgPlace1" presStyleIdx="2" presStyleCnt="4" custLinFactNeighborX="-57111" custLinFactNeighborY="-7600"/>
      <dgm:spPr/>
    </dgm:pt>
    <dgm:pt modelId="{B7A47BFC-BEEE-40F0-ADEC-FCB3F64E29CE}" type="pres">
      <dgm:prSet presAssocID="{AA3F07A3-7A20-4C53-92A1-BFA36CCBD3A8}" presName="txShp" presStyleLbl="node1" presStyleIdx="2" presStyleCnt="4" custScaleX="118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1AC20A-41EE-479C-B7D2-44748830CEA3}" type="pres">
      <dgm:prSet presAssocID="{6CAD1021-DC06-4810-8DCC-1E7799B47E43}" presName="spacing" presStyleCnt="0"/>
      <dgm:spPr/>
    </dgm:pt>
    <dgm:pt modelId="{71482DC9-5DAE-4FA5-9551-B63A5D80677B}" type="pres">
      <dgm:prSet presAssocID="{977004EC-C0FF-4DC7-BDB2-FC06E3677C38}" presName="composite" presStyleCnt="0"/>
      <dgm:spPr/>
    </dgm:pt>
    <dgm:pt modelId="{1F60CEB6-04A0-4507-B715-6056D2A2131A}" type="pres">
      <dgm:prSet presAssocID="{977004EC-C0FF-4DC7-BDB2-FC06E3677C38}" presName="imgShp" presStyleLbl="fgImgPlace1" presStyleIdx="3" presStyleCnt="4" custLinFactNeighborX="-57111" custLinFactNeighborY="-14669"/>
      <dgm:spPr/>
    </dgm:pt>
    <dgm:pt modelId="{D37EEED6-0C71-4D54-8C52-2C4F10ECA24E}" type="pres">
      <dgm:prSet presAssocID="{977004EC-C0FF-4DC7-BDB2-FC06E3677C38}" presName="txShp" presStyleLbl="node1" presStyleIdx="3" presStyleCnt="4" custScaleX="118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4F911A-0C13-4F02-BB8D-4E354E9070C3}" type="presOf" srcId="{AA3F07A3-7A20-4C53-92A1-BFA36CCBD3A8}" destId="{B7A47BFC-BEEE-40F0-ADEC-FCB3F64E29CE}" srcOrd="0" destOrd="0" presId="urn:microsoft.com/office/officeart/2005/8/layout/vList3"/>
    <dgm:cxn modelId="{B247B5BB-F187-4E10-86A0-CF44A9442D27}" type="presOf" srcId="{5B4233CE-9163-4F84-8984-D92B13CCBDD9}" destId="{391ABC0A-0116-4D33-AF88-704F5D612881}" srcOrd="0" destOrd="0" presId="urn:microsoft.com/office/officeart/2005/8/layout/vList3"/>
    <dgm:cxn modelId="{B2CB5DCF-4C1F-45BD-8BF2-FC8DC18452AE}" type="presOf" srcId="{B619B4CB-1EE4-4FC7-9DB0-1843971D91E3}" destId="{59069C42-BC53-4388-9226-4819EE296CE2}" srcOrd="0" destOrd="0" presId="urn:microsoft.com/office/officeart/2005/8/layout/vList3"/>
    <dgm:cxn modelId="{10031A62-90B8-47A0-AF3F-5DDA9B714060}" srcId="{5B4233CE-9163-4F84-8984-D92B13CCBDD9}" destId="{B619B4CB-1EE4-4FC7-9DB0-1843971D91E3}" srcOrd="0" destOrd="0" parTransId="{CE4312C5-8962-4C5A-8666-F554D24F4131}" sibTransId="{B7E41C98-A2FA-478B-AFDD-EDF2CA6BC86E}"/>
    <dgm:cxn modelId="{B88950AF-5F49-4BA6-8BA6-11E06650C7E0}" srcId="{5B4233CE-9163-4F84-8984-D92B13CCBDD9}" destId="{20657D6A-DDEF-4787-822C-112B69876A6B}" srcOrd="1" destOrd="0" parTransId="{B93FF2D6-30C0-4A21-897B-7A68C037501F}" sibTransId="{9A3A6FFC-1DAE-4B34-B1C7-6C1006214A45}"/>
    <dgm:cxn modelId="{AE558022-5698-4EB1-B04F-A8403396ED5D}" srcId="{5B4233CE-9163-4F84-8984-D92B13CCBDD9}" destId="{AA3F07A3-7A20-4C53-92A1-BFA36CCBD3A8}" srcOrd="2" destOrd="0" parTransId="{0B276A91-7C2A-40F8-A7CF-D952FEDD4487}" sibTransId="{6CAD1021-DC06-4810-8DCC-1E7799B47E43}"/>
    <dgm:cxn modelId="{F9802609-F1AA-4EF4-9B76-35699C99F176}" type="presOf" srcId="{20657D6A-DDEF-4787-822C-112B69876A6B}" destId="{0649C6F5-2BBF-49E0-B54E-8A9788296951}" srcOrd="0" destOrd="0" presId="urn:microsoft.com/office/officeart/2005/8/layout/vList3"/>
    <dgm:cxn modelId="{9D5CF665-E556-43A6-A422-D9E90B7FEEAC}" srcId="{5B4233CE-9163-4F84-8984-D92B13CCBDD9}" destId="{977004EC-C0FF-4DC7-BDB2-FC06E3677C38}" srcOrd="3" destOrd="0" parTransId="{2AD69187-34F4-4C4E-842D-44A7FD1348A3}" sibTransId="{B6919828-1B96-4C06-89B8-52775E51C667}"/>
    <dgm:cxn modelId="{53A71535-1618-4670-A366-B9543E9F87A3}" type="presOf" srcId="{977004EC-C0FF-4DC7-BDB2-FC06E3677C38}" destId="{D37EEED6-0C71-4D54-8C52-2C4F10ECA24E}" srcOrd="0" destOrd="0" presId="urn:microsoft.com/office/officeart/2005/8/layout/vList3"/>
    <dgm:cxn modelId="{8306F069-4AC0-4C93-9FB9-2DB4AE6A5C8F}" type="presParOf" srcId="{391ABC0A-0116-4D33-AF88-704F5D612881}" destId="{84762FBF-05D1-4500-88CF-B804FFA48B98}" srcOrd="0" destOrd="0" presId="urn:microsoft.com/office/officeart/2005/8/layout/vList3"/>
    <dgm:cxn modelId="{C925738E-C81C-47FA-99AE-542169BB6867}" type="presParOf" srcId="{84762FBF-05D1-4500-88CF-B804FFA48B98}" destId="{FE52CC6C-328D-4BF0-96DD-C9736A48BD87}" srcOrd="0" destOrd="0" presId="urn:microsoft.com/office/officeart/2005/8/layout/vList3"/>
    <dgm:cxn modelId="{EB777A02-1371-44C0-9E6F-F30E7DBE2EA5}" type="presParOf" srcId="{84762FBF-05D1-4500-88CF-B804FFA48B98}" destId="{59069C42-BC53-4388-9226-4819EE296CE2}" srcOrd="1" destOrd="0" presId="urn:microsoft.com/office/officeart/2005/8/layout/vList3"/>
    <dgm:cxn modelId="{FF70245F-7C9E-48C1-A4A4-4AC9C4D6DE1F}" type="presParOf" srcId="{391ABC0A-0116-4D33-AF88-704F5D612881}" destId="{9AD03C2F-2864-449F-8780-00F3845BEBB8}" srcOrd="1" destOrd="0" presId="urn:microsoft.com/office/officeart/2005/8/layout/vList3"/>
    <dgm:cxn modelId="{B17F6AB4-700D-444E-9B06-72A6633F3BF6}" type="presParOf" srcId="{391ABC0A-0116-4D33-AF88-704F5D612881}" destId="{AFB63CB3-E02F-4D1A-8961-E97345AAB4AB}" srcOrd="2" destOrd="0" presId="urn:microsoft.com/office/officeart/2005/8/layout/vList3"/>
    <dgm:cxn modelId="{48AB529F-FCF2-4A3E-8621-4D26DC1AED90}" type="presParOf" srcId="{AFB63CB3-E02F-4D1A-8961-E97345AAB4AB}" destId="{C5060AA5-8291-4990-B888-0025A91048FD}" srcOrd="0" destOrd="0" presId="urn:microsoft.com/office/officeart/2005/8/layout/vList3"/>
    <dgm:cxn modelId="{935A1E03-F7C5-4087-B988-EED1E8C595AA}" type="presParOf" srcId="{AFB63CB3-E02F-4D1A-8961-E97345AAB4AB}" destId="{0649C6F5-2BBF-49E0-B54E-8A9788296951}" srcOrd="1" destOrd="0" presId="urn:microsoft.com/office/officeart/2005/8/layout/vList3"/>
    <dgm:cxn modelId="{55799858-BAA3-4389-8447-4B8A07015509}" type="presParOf" srcId="{391ABC0A-0116-4D33-AF88-704F5D612881}" destId="{39E18768-BFB2-4E0E-8CEA-BA3540AA8C35}" srcOrd="3" destOrd="0" presId="urn:microsoft.com/office/officeart/2005/8/layout/vList3"/>
    <dgm:cxn modelId="{374169DD-4F3E-4885-B3E2-69D547AB6CA1}" type="presParOf" srcId="{391ABC0A-0116-4D33-AF88-704F5D612881}" destId="{B90FA03E-CBEB-48AB-BE49-0093FF698940}" srcOrd="4" destOrd="0" presId="urn:microsoft.com/office/officeart/2005/8/layout/vList3"/>
    <dgm:cxn modelId="{ECED08B8-F68E-4898-8A13-FADF401B8465}" type="presParOf" srcId="{B90FA03E-CBEB-48AB-BE49-0093FF698940}" destId="{AD360784-23E2-491E-93AA-49A1729CF47B}" srcOrd="0" destOrd="0" presId="urn:microsoft.com/office/officeart/2005/8/layout/vList3"/>
    <dgm:cxn modelId="{E360D990-4BD0-485F-8CA2-5909A3479BD5}" type="presParOf" srcId="{B90FA03E-CBEB-48AB-BE49-0093FF698940}" destId="{B7A47BFC-BEEE-40F0-ADEC-FCB3F64E29CE}" srcOrd="1" destOrd="0" presId="urn:microsoft.com/office/officeart/2005/8/layout/vList3"/>
    <dgm:cxn modelId="{D641F9D3-12E8-4488-B9E5-B249B34A5925}" type="presParOf" srcId="{391ABC0A-0116-4D33-AF88-704F5D612881}" destId="{B01AC20A-41EE-479C-B7D2-44748830CEA3}" srcOrd="5" destOrd="0" presId="urn:microsoft.com/office/officeart/2005/8/layout/vList3"/>
    <dgm:cxn modelId="{36903277-1D69-4895-9D06-BC485E068AD9}" type="presParOf" srcId="{391ABC0A-0116-4D33-AF88-704F5D612881}" destId="{71482DC9-5DAE-4FA5-9551-B63A5D80677B}" srcOrd="6" destOrd="0" presId="urn:microsoft.com/office/officeart/2005/8/layout/vList3"/>
    <dgm:cxn modelId="{1F8F909A-08BC-4472-86A3-4C26579DC654}" type="presParOf" srcId="{71482DC9-5DAE-4FA5-9551-B63A5D80677B}" destId="{1F60CEB6-04A0-4507-B715-6056D2A2131A}" srcOrd="0" destOrd="0" presId="urn:microsoft.com/office/officeart/2005/8/layout/vList3"/>
    <dgm:cxn modelId="{674D01D8-A8DE-42E7-B62C-82B620BE4D50}" type="presParOf" srcId="{71482DC9-5DAE-4FA5-9551-B63A5D80677B}" destId="{D37EEED6-0C71-4D54-8C52-2C4F10ECA24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A6157D32-B5D3-4C4F-8B0D-27E1165D1174}" type="doc">
      <dgm:prSet loTypeId="urn:microsoft.com/office/officeart/2005/8/layout/hierarchy5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725B15D-98B2-4BCE-AC55-A180C97BC008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0"/>
          <a:r>
            <a:rPr kumimoji="0" lang="ru-RU" sz="2000" b="1" i="1" u="none" strike="noStrike" cap="none" spc="0" normalizeH="0" baseline="0" noProof="0" dirty="0" smtClean="0">
              <a:ln/>
              <a:effectLst/>
              <a:uLnTx/>
              <a:uFillTx/>
              <a:latin typeface="Cambria" pitchFamily="18" charset="0"/>
              <a:ea typeface="+mn-ea"/>
              <a:cs typeface="+mn-cs"/>
            </a:rPr>
            <a:t>Виды электронных изданий</a:t>
          </a:r>
          <a:endParaRPr lang="ru-RU" sz="2000" b="1" i="1" dirty="0">
            <a:latin typeface="Cambria" pitchFamily="18" charset="0"/>
          </a:endParaRPr>
        </a:p>
      </dgm:t>
    </dgm:pt>
    <dgm:pt modelId="{5E01C794-9DFC-48A0-9379-EDF05BECD39B}" type="parTrans" cxnId="{792AE068-B590-40E2-861F-660A3BE97BB5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0539DDD1-288B-4C2F-94B2-71B64E358B9B}" type="sibTrans" cxnId="{792AE068-B590-40E2-861F-660A3BE97BB5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71736A0C-BC14-4723-88C5-022626538D94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700" b="1" i="0" dirty="0" smtClean="0">
              <a:latin typeface="+mn-lt"/>
            </a:rPr>
            <a:t>Новизна публикации</a:t>
          </a:r>
          <a:endParaRPr lang="ru-RU" sz="1700" b="1" i="0" dirty="0">
            <a:latin typeface="+mn-lt"/>
          </a:endParaRPr>
        </a:p>
      </dgm:t>
    </dgm:pt>
    <dgm:pt modelId="{5C93AD52-211B-43BB-A964-A959E3065C63}" type="parTrans" cxnId="{A4EDD181-2725-4431-9F98-9DB31E32F775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659F349D-6D0E-4C73-BADF-713AE5D3FC33}" type="sibTrans" cxnId="{A4EDD181-2725-4431-9F98-9DB31E32F775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CA684B1E-D08A-4BB7-8277-7BA2833E5725}">
      <dgm:prSet phldrT="[Текст]" custT="1"/>
      <dgm:spPr/>
      <dgm:t>
        <a:bodyPr/>
        <a:lstStyle/>
        <a:p>
          <a:r>
            <a:rPr lang="ru-RU" sz="1700" b="1" i="0" dirty="0" smtClean="0">
              <a:latin typeface="+mn-lt"/>
            </a:rPr>
            <a:t>Природа основной </a:t>
          </a:r>
          <a:br>
            <a:rPr lang="ru-RU" sz="1700" b="1" i="0" dirty="0" smtClean="0">
              <a:latin typeface="+mn-lt"/>
            </a:rPr>
          </a:br>
          <a:r>
            <a:rPr lang="ru-RU" sz="1700" b="1" i="0" dirty="0" smtClean="0">
              <a:latin typeface="+mn-lt"/>
            </a:rPr>
            <a:t>информации</a:t>
          </a:r>
          <a:endParaRPr lang="ru-RU" sz="1700" b="1" i="0" dirty="0">
            <a:latin typeface="+mn-lt"/>
          </a:endParaRPr>
        </a:p>
      </dgm:t>
    </dgm:pt>
    <dgm:pt modelId="{9AB3A743-CBDD-4200-AD98-92FC09EB37CE}" type="parTrans" cxnId="{386C2FE1-2EBC-4C2B-BCC9-DCBA99BB602B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195E91EC-CF56-49DC-8409-74884F0B0712}" type="sibTrans" cxnId="{386C2FE1-2EBC-4C2B-BCC9-DCBA99BB602B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5EC5DE5F-9F09-4F3D-B707-7AFD1077DC99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700" b="1" i="0" dirty="0" smtClean="0">
              <a:latin typeface="+mn-lt"/>
            </a:rPr>
            <a:t>Целевое назначение</a:t>
          </a:r>
          <a:endParaRPr lang="ru-RU" sz="1700" b="1" i="0" dirty="0">
            <a:latin typeface="+mn-lt"/>
          </a:endParaRPr>
        </a:p>
      </dgm:t>
    </dgm:pt>
    <dgm:pt modelId="{0FF52F47-292A-453F-BD3F-EB7D30FECB01}" type="parTrans" cxnId="{8D5E6053-43AB-4D43-B5BE-49582140E0CE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4A7FB19A-D2AB-4A59-859D-D392688647A3}" type="sibTrans" cxnId="{8D5E6053-43AB-4D43-B5BE-49582140E0CE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9BD4CF56-9A4A-4200-9735-577E939AD8F1}">
      <dgm:prSet phldrT="[Текст]" custT="1"/>
      <dgm:spPr/>
      <dgm:t>
        <a:bodyPr/>
        <a:lstStyle/>
        <a:p>
          <a:r>
            <a:rPr lang="ru-RU" sz="1700" b="1" i="0" dirty="0" smtClean="0">
              <a:latin typeface="+mn-lt"/>
              <a:ea typeface="Cambria Math" pitchFamily="18" charset="0"/>
            </a:rPr>
            <a:t>Технологии распространения</a:t>
          </a:r>
          <a:endParaRPr lang="ru-RU" sz="1700" b="1" i="0" dirty="0">
            <a:latin typeface="+mn-lt"/>
          </a:endParaRPr>
        </a:p>
      </dgm:t>
    </dgm:pt>
    <dgm:pt modelId="{2D31161B-2B95-4898-BF7E-4D74A3DC49B8}" type="parTrans" cxnId="{6A424624-0BA7-42F4-9B16-E183897A4A1F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EDD659F6-F644-4C5B-B20D-C6954F9C08D2}" type="sibTrans" cxnId="{6A424624-0BA7-42F4-9B16-E183897A4A1F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BA7B9560-7F25-42E3-A266-8AD6FDE531A0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700" b="1" i="0" dirty="0" smtClean="0">
              <a:latin typeface="+mn-lt"/>
              <a:ea typeface="Cambria Math" pitchFamily="18" charset="0"/>
            </a:rPr>
            <a:t>Характер взаимодействия </a:t>
          </a:r>
          <a:br>
            <a:rPr lang="ru-RU" sz="1700" b="1" i="0" dirty="0" smtClean="0">
              <a:latin typeface="+mn-lt"/>
              <a:ea typeface="Cambria Math" pitchFamily="18" charset="0"/>
            </a:rPr>
          </a:br>
          <a:r>
            <a:rPr lang="ru-RU" sz="1700" b="1" i="0" dirty="0" smtClean="0">
              <a:latin typeface="+mn-lt"/>
              <a:ea typeface="Cambria Math" pitchFamily="18" charset="0"/>
            </a:rPr>
            <a:t>с пользователем</a:t>
          </a:r>
          <a:endParaRPr lang="ru-RU" sz="1700" b="1" i="0" dirty="0">
            <a:latin typeface="+mn-lt"/>
          </a:endParaRPr>
        </a:p>
      </dgm:t>
    </dgm:pt>
    <dgm:pt modelId="{8D6D0A2B-691A-4FAE-879B-44BD1A0787E1}" type="parTrans" cxnId="{E9DBF972-12CE-4CEE-A523-0A5DCCB693B4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1F60BA21-7681-49FA-A62C-9D68CF49BDF5}" type="sibTrans" cxnId="{E9DBF972-12CE-4CEE-A523-0A5DCCB693B4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497303AF-5364-440C-A8E1-A2267C57DFC7}">
      <dgm:prSet phldrT="[Текст]" custT="1"/>
      <dgm:spPr/>
      <dgm:t>
        <a:bodyPr/>
        <a:lstStyle/>
        <a:p>
          <a:r>
            <a:rPr lang="ru-RU" sz="1700" b="1" i="0" dirty="0" smtClean="0">
              <a:latin typeface="+mn-lt"/>
            </a:rPr>
            <a:t>Периодичность</a:t>
          </a:r>
          <a:endParaRPr lang="ru-RU" sz="1700" b="1" i="0" dirty="0">
            <a:latin typeface="+mn-lt"/>
          </a:endParaRPr>
        </a:p>
      </dgm:t>
    </dgm:pt>
    <dgm:pt modelId="{C9771D14-DF2D-47B2-B506-3194E46FA568}" type="parTrans" cxnId="{883DAB33-E8F0-4E0E-9EA5-5824F61CE389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60FC7616-3994-4342-A144-A628819AD31B}" type="sibTrans" cxnId="{883DAB33-E8F0-4E0E-9EA5-5824F61CE389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6EF93B0A-7A07-4643-A075-A9BDE9066559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500" b="1" i="0" dirty="0" smtClean="0">
              <a:latin typeface="+mn-lt"/>
            </a:rPr>
            <a:t>Повторность выпуска</a:t>
          </a:r>
          <a:endParaRPr lang="ru-RU" sz="1500" b="1" i="0" dirty="0">
            <a:latin typeface="+mn-lt"/>
          </a:endParaRPr>
        </a:p>
      </dgm:t>
    </dgm:pt>
    <dgm:pt modelId="{343E166F-64E4-47B3-B8F6-511945B9641E}" type="parTrans" cxnId="{3141D528-0654-46FC-8777-BE40016D4F31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416860A5-6C29-43C2-B99E-C26A51C7B7C2}" type="sibTrans" cxnId="{3141D528-0654-46FC-8777-BE40016D4F31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1CB711DF-98F8-44A0-AB78-C729AB166E35}">
      <dgm:prSet phldrT="[Текст]" custT="1"/>
      <dgm:spPr/>
      <dgm:t>
        <a:bodyPr/>
        <a:lstStyle/>
        <a:p>
          <a:r>
            <a:rPr lang="ru-RU" sz="1700" b="1" i="0" dirty="0" smtClean="0">
              <a:latin typeface="+mn-lt"/>
            </a:rPr>
            <a:t>Информационно-</a:t>
          </a:r>
          <a:br>
            <a:rPr lang="ru-RU" sz="1700" b="1" i="0" dirty="0" smtClean="0">
              <a:latin typeface="+mn-lt"/>
            </a:rPr>
          </a:br>
          <a:r>
            <a:rPr lang="ru-RU" sz="1700" b="1" i="0" dirty="0" smtClean="0">
              <a:latin typeface="+mn-lt"/>
            </a:rPr>
            <a:t>технологические конструкции</a:t>
          </a:r>
          <a:endParaRPr lang="ru-RU" sz="1700" b="1" i="0" dirty="0">
            <a:latin typeface="+mn-lt"/>
          </a:endParaRPr>
        </a:p>
      </dgm:t>
    </dgm:pt>
    <dgm:pt modelId="{76F1ADAB-F4EE-4C62-96EE-93D8F6FD8FA9}" type="parTrans" cxnId="{D28A9081-88BC-4248-8027-6D2AE7C5602A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49479059-FA08-481F-B787-41B06E6D0E52}" type="sibTrans" cxnId="{D28A9081-88BC-4248-8027-6D2AE7C5602A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D0B96FEB-95A8-49EF-BC04-D19C1711C1DD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700" b="1" i="0" dirty="0" smtClean="0">
              <a:latin typeface="+mn-lt"/>
            </a:rPr>
            <a:t>Способ установки</a:t>
          </a:r>
          <a:endParaRPr lang="ru-RU" sz="1700" b="1" i="0" dirty="0">
            <a:latin typeface="+mn-lt"/>
          </a:endParaRPr>
        </a:p>
      </dgm:t>
    </dgm:pt>
    <dgm:pt modelId="{29805C8C-328F-4A16-AB43-798C6BF3BBEC}" type="parTrans" cxnId="{6DE58EB3-9380-469F-83B8-7AD318D8DD98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7611556B-EEBE-46C8-8008-4D8E70BD4DB3}" type="sibTrans" cxnId="{6DE58EB3-9380-469F-83B8-7AD318D8DD98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6F4D771F-90B7-4F2B-98FD-C21C24827551}">
      <dgm:prSet phldrT="[Текст]" custT="1"/>
      <dgm:spPr/>
      <dgm:t>
        <a:bodyPr/>
        <a:lstStyle/>
        <a:p>
          <a:r>
            <a:rPr lang="ru-RU" sz="1700" b="1" i="0" dirty="0" smtClean="0">
              <a:latin typeface="+mn-lt"/>
            </a:rPr>
            <a:t>Структура</a:t>
          </a:r>
          <a:endParaRPr lang="ru-RU" sz="1700" b="1" i="0" dirty="0">
            <a:latin typeface="+mn-lt"/>
          </a:endParaRPr>
        </a:p>
      </dgm:t>
    </dgm:pt>
    <dgm:pt modelId="{FB397DB5-45B8-41B0-884E-E83F543782B2}" type="parTrans" cxnId="{0BF88E4D-D1C8-4B55-8F94-6BC78E668E85}">
      <dgm:prSet custT="1"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0DB690A1-1697-44C1-921B-3AF6B0A4AEAC}" type="sibTrans" cxnId="{0BF88E4D-D1C8-4B55-8F94-6BC78E668E85}">
      <dgm:prSet/>
      <dgm:spPr/>
      <dgm:t>
        <a:bodyPr/>
        <a:lstStyle/>
        <a:p>
          <a:endParaRPr lang="ru-RU" sz="2000" b="1" i="0">
            <a:latin typeface="+mn-lt"/>
          </a:endParaRPr>
        </a:p>
      </dgm:t>
    </dgm:pt>
    <dgm:pt modelId="{BBC06175-4AB1-48AA-9C57-D675E2AFE147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Самостоятельное ЭИ</a:t>
          </a:r>
          <a:endParaRPr lang="ru-RU" sz="1500" b="0" i="0" dirty="0">
            <a:latin typeface="+mn-lt"/>
          </a:endParaRPr>
        </a:p>
      </dgm:t>
    </dgm:pt>
    <dgm:pt modelId="{C74E0B4C-8EB4-47FF-8B27-A573E2A04CA0}" type="parTrans" cxnId="{CC549265-764A-450D-961D-F9017421BA44}">
      <dgm:prSet/>
      <dgm:spPr/>
      <dgm:t>
        <a:bodyPr/>
        <a:lstStyle/>
        <a:p>
          <a:endParaRPr lang="ru-RU"/>
        </a:p>
      </dgm:t>
    </dgm:pt>
    <dgm:pt modelId="{870B02B6-FDA4-4AE9-AAFA-8D3F46428756}" type="sibTrans" cxnId="{CC549265-764A-450D-961D-F9017421BA44}">
      <dgm:prSet/>
      <dgm:spPr/>
      <dgm:t>
        <a:bodyPr/>
        <a:lstStyle/>
        <a:p>
          <a:endParaRPr lang="ru-RU"/>
        </a:p>
      </dgm:t>
    </dgm:pt>
    <dgm:pt modelId="{50FD913B-36D8-4D83-9F91-D8FAF4A30C0E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Деривативное ЭИ</a:t>
          </a:r>
          <a:endParaRPr lang="ru-RU" sz="1500" b="0" i="0" dirty="0">
            <a:latin typeface="+mn-lt"/>
          </a:endParaRPr>
        </a:p>
      </dgm:t>
    </dgm:pt>
    <dgm:pt modelId="{9FCBDAA3-8F39-49EB-A700-53A7D5988C92}" type="parTrans" cxnId="{3E7D808D-4A8E-4B1A-A2A6-5D985BA4A2A6}">
      <dgm:prSet/>
      <dgm:spPr/>
      <dgm:t>
        <a:bodyPr/>
        <a:lstStyle/>
        <a:p>
          <a:endParaRPr lang="ru-RU"/>
        </a:p>
      </dgm:t>
    </dgm:pt>
    <dgm:pt modelId="{8A941BDD-42B4-4A5D-9670-61E5FAF8B9E5}" type="sibTrans" cxnId="{3E7D808D-4A8E-4B1A-A2A6-5D985BA4A2A6}">
      <dgm:prSet/>
      <dgm:spPr/>
      <dgm:t>
        <a:bodyPr/>
        <a:lstStyle/>
        <a:p>
          <a:endParaRPr lang="ru-RU"/>
        </a:p>
      </dgm:t>
    </dgm:pt>
    <dgm:pt modelId="{2E48F30C-61E9-4E8D-ACCF-3001296630F3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Локальный ЭИ</a:t>
          </a:r>
          <a:endParaRPr lang="ru-RU" sz="1500" b="0" i="0" dirty="0">
            <a:latin typeface="+mn-lt"/>
          </a:endParaRPr>
        </a:p>
      </dgm:t>
    </dgm:pt>
    <dgm:pt modelId="{48CF301E-78CD-457E-A274-4283A102B3DD}" type="parTrans" cxnId="{C3239EEF-6F94-428E-9160-B833194CF1AA}">
      <dgm:prSet/>
      <dgm:spPr/>
      <dgm:t>
        <a:bodyPr/>
        <a:lstStyle/>
        <a:p>
          <a:endParaRPr lang="ru-RU"/>
        </a:p>
      </dgm:t>
    </dgm:pt>
    <dgm:pt modelId="{21F3F9B7-72DB-44D3-B81B-09D3F0511023}" type="sibTrans" cxnId="{C3239EEF-6F94-428E-9160-B833194CF1AA}">
      <dgm:prSet/>
      <dgm:spPr/>
      <dgm:t>
        <a:bodyPr/>
        <a:lstStyle/>
        <a:p>
          <a:endParaRPr lang="ru-RU"/>
        </a:p>
      </dgm:t>
    </dgm:pt>
    <dgm:pt modelId="{061CE151-F7D1-4209-9D81-FE992CB42A09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ЭИ сетевого распространения</a:t>
          </a:r>
          <a:endParaRPr lang="ru-RU" sz="1500" b="0" i="0" dirty="0">
            <a:latin typeface="+mn-lt"/>
          </a:endParaRPr>
        </a:p>
      </dgm:t>
    </dgm:pt>
    <dgm:pt modelId="{A8D636D0-EBCE-4A30-9B10-C5B75EE5170E}" type="parTrans" cxnId="{C24AC3B8-092D-4658-B85D-C173E25400F0}">
      <dgm:prSet/>
      <dgm:spPr/>
      <dgm:t>
        <a:bodyPr/>
        <a:lstStyle/>
        <a:p>
          <a:endParaRPr lang="ru-RU"/>
        </a:p>
      </dgm:t>
    </dgm:pt>
    <dgm:pt modelId="{6D3BC908-5086-4D39-8CBF-A3AC9B05288B}" type="sibTrans" cxnId="{C24AC3B8-092D-4658-B85D-C173E25400F0}">
      <dgm:prSet/>
      <dgm:spPr/>
      <dgm:t>
        <a:bodyPr/>
        <a:lstStyle/>
        <a:p>
          <a:endParaRPr lang="ru-RU"/>
        </a:p>
      </dgm:t>
    </dgm:pt>
    <dgm:pt modelId="{C7093524-1533-4E96-9FCF-78EC0F94449A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ЭИ комплексного распространения</a:t>
          </a:r>
          <a:endParaRPr lang="ru-RU" sz="1500" b="0" i="0" dirty="0">
            <a:latin typeface="+mn-lt"/>
          </a:endParaRPr>
        </a:p>
      </dgm:t>
    </dgm:pt>
    <dgm:pt modelId="{9FC80353-2625-412F-8980-CF5B24DED7BF}" type="parTrans" cxnId="{2913794D-F83F-495E-9207-7D313EE8D5FD}">
      <dgm:prSet/>
      <dgm:spPr/>
      <dgm:t>
        <a:bodyPr/>
        <a:lstStyle/>
        <a:p>
          <a:endParaRPr lang="ru-RU"/>
        </a:p>
      </dgm:t>
    </dgm:pt>
    <dgm:pt modelId="{8A6FF515-DED7-42C5-8F63-44FA4C526756}" type="sibTrans" cxnId="{2913794D-F83F-495E-9207-7D313EE8D5FD}">
      <dgm:prSet/>
      <dgm:spPr/>
      <dgm:t>
        <a:bodyPr/>
        <a:lstStyle/>
        <a:p>
          <a:endParaRPr lang="ru-RU"/>
        </a:p>
      </dgm:t>
    </dgm:pt>
    <dgm:pt modelId="{DBFC869D-BDA5-4314-9DF5-4934F34CF70F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Первичный ЭИ</a:t>
          </a:r>
          <a:endParaRPr lang="ru-RU" sz="1500" b="0" i="0" dirty="0">
            <a:latin typeface="+mn-lt"/>
          </a:endParaRPr>
        </a:p>
      </dgm:t>
    </dgm:pt>
    <dgm:pt modelId="{C7AF946F-78EF-41B9-816C-F0E81E4AF139}" type="parTrans" cxnId="{3065074C-C07F-44BA-851B-B154108D691C}">
      <dgm:prSet/>
      <dgm:spPr/>
      <dgm:t>
        <a:bodyPr/>
        <a:lstStyle/>
        <a:p>
          <a:endParaRPr lang="ru-RU"/>
        </a:p>
      </dgm:t>
    </dgm:pt>
    <dgm:pt modelId="{014E8F7C-0C1E-4AD5-8A5D-1166BA0B449C}" type="sibTrans" cxnId="{3065074C-C07F-44BA-851B-B154108D691C}">
      <dgm:prSet/>
      <dgm:spPr/>
      <dgm:t>
        <a:bodyPr/>
        <a:lstStyle/>
        <a:p>
          <a:endParaRPr lang="ru-RU"/>
        </a:p>
      </dgm:t>
    </dgm:pt>
    <dgm:pt modelId="{E13C0D54-0F09-4E4C-90CD-5AC956C5E09E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Повторный ЭИ</a:t>
          </a:r>
          <a:endParaRPr lang="ru-RU" sz="1500" b="0" i="0" dirty="0">
            <a:latin typeface="+mn-lt"/>
          </a:endParaRPr>
        </a:p>
      </dgm:t>
    </dgm:pt>
    <dgm:pt modelId="{A05A439B-01C2-45CB-A0A0-95FB50FD6989}" type="parTrans" cxnId="{E73473C5-4143-44A8-8686-6E4F673BB6B6}">
      <dgm:prSet/>
      <dgm:spPr/>
      <dgm:t>
        <a:bodyPr/>
        <a:lstStyle/>
        <a:p>
          <a:endParaRPr lang="ru-RU"/>
        </a:p>
      </dgm:t>
    </dgm:pt>
    <dgm:pt modelId="{4E191CB5-7E61-4C5C-B7BF-8EB66335A0A4}" type="sibTrans" cxnId="{E73473C5-4143-44A8-8686-6E4F673BB6B6}">
      <dgm:prSet/>
      <dgm:spPr/>
      <dgm:t>
        <a:bodyPr/>
        <a:lstStyle/>
        <a:p>
          <a:endParaRPr lang="ru-RU"/>
        </a:p>
      </dgm:t>
    </dgm:pt>
    <dgm:pt modelId="{408FB927-D68E-42FA-A5B1-209CA69310E4}">
      <dgm:prSet phldrT="[Текст]" custT="1"/>
      <dgm:spPr/>
      <dgm:t>
        <a:bodyPr/>
        <a:lstStyle/>
        <a:p>
          <a:r>
            <a:rPr lang="ru-RU" sz="1500" b="0" i="0" dirty="0" smtClean="0">
              <a:latin typeface="+mn-lt"/>
            </a:rPr>
            <a:t>Версия ЭИ</a:t>
          </a:r>
          <a:endParaRPr lang="ru-RU" sz="1500" b="0" i="0" dirty="0">
            <a:latin typeface="+mn-lt"/>
          </a:endParaRPr>
        </a:p>
      </dgm:t>
    </dgm:pt>
    <dgm:pt modelId="{D27F5BB9-ED90-4733-AA90-691E30D6AD0D}" type="parTrans" cxnId="{BB1DAEC3-4751-4D6C-82BD-9B096CEF7DA3}">
      <dgm:prSet/>
      <dgm:spPr/>
      <dgm:t>
        <a:bodyPr/>
        <a:lstStyle/>
        <a:p>
          <a:endParaRPr lang="ru-RU"/>
        </a:p>
      </dgm:t>
    </dgm:pt>
    <dgm:pt modelId="{ED1FC3F6-FEA6-49CB-A5F4-75B33F72F331}" type="sibTrans" cxnId="{BB1DAEC3-4751-4D6C-82BD-9B096CEF7DA3}">
      <dgm:prSet/>
      <dgm:spPr/>
      <dgm:t>
        <a:bodyPr/>
        <a:lstStyle/>
        <a:p>
          <a:endParaRPr lang="ru-RU"/>
        </a:p>
      </dgm:t>
    </dgm:pt>
    <dgm:pt modelId="{E8FA6B5F-5507-4325-A7F0-A0AE9C4286F5}" type="pres">
      <dgm:prSet presAssocID="{A6157D32-B5D3-4C4F-8B0D-27E1165D1174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C84F4B-A234-4574-85DA-0FC7C5C7C52E}" type="pres">
      <dgm:prSet presAssocID="{A6157D32-B5D3-4C4F-8B0D-27E1165D1174}" presName="hierFlow" presStyleCnt="0"/>
      <dgm:spPr/>
    </dgm:pt>
    <dgm:pt modelId="{3787E494-F68D-4FCD-A6C0-54577F9FB137}" type="pres">
      <dgm:prSet presAssocID="{A6157D32-B5D3-4C4F-8B0D-27E1165D1174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08BA5FA-B877-4F02-A762-72003AD4737F}" type="pres">
      <dgm:prSet presAssocID="{C725B15D-98B2-4BCE-AC55-A180C97BC008}" presName="Name17" presStyleCnt="0"/>
      <dgm:spPr/>
    </dgm:pt>
    <dgm:pt modelId="{23FD337A-1E54-4B23-8B8C-A0851D3CCFC8}" type="pres">
      <dgm:prSet presAssocID="{C725B15D-98B2-4BCE-AC55-A180C97BC008}" presName="level1Shape" presStyleLbl="node0" presStyleIdx="0" presStyleCnt="1" custScaleX="271052" custScaleY="191836" custLinFactNeighborX="-88141" custLinFactNeighborY="147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E7E7C2-C937-4B30-B813-B12C4BEF75BF}" type="pres">
      <dgm:prSet presAssocID="{C725B15D-98B2-4BCE-AC55-A180C97BC008}" presName="hierChild2" presStyleCnt="0"/>
      <dgm:spPr/>
    </dgm:pt>
    <dgm:pt modelId="{E385928D-BDD3-43AE-8645-ADD18D1F91BC}" type="pres">
      <dgm:prSet presAssocID="{5C93AD52-211B-43BB-A964-A959E3065C63}" presName="Name25" presStyleLbl="parChTrans1D2" presStyleIdx="0" presStyleCnt="10"/>
      <dgm:spPr/>
      <dgm:t>
        <a:bodyPr/>
        <a:lstStyle/>
        <a:p>
          <a:endParaRPr lang="ru-RU"/>
        </a:p>
      </dgm:t>
    </dgm:pt>
    <dgm:pt modelId="{DD6CBE7B-370E-45F8-BF74-073050F2C1A4}" type="pres">
      <dgm:prSet presAssocID="{5C93AD52-211B-43BB-A964-A959E3065C63}" presName="connTx" presStyleLbl="parChTrans1D2" presStyleIdx="0" presStyleCnt="10"/>
      <dgm:spPr/>
      <dgm:t>
        <a:bodyPr/>
        <a:lstStyle/>
        <a:p>
          <a:endParaRPr lang="ru-RU"/>
        </a:p>
      </dgm:t>
    </dgm:pt>
    <dgm:pt modelId="{9DA0B25E-270C-4434-BCC3-E79D70AFC791}" type="pres">
      <dgm:prSet presAssocID="{71736A0C-BC14-4723-88C5-022626538D94}" presName="Name30" presStyleCnt="0"/>
      <dgm:spPr/>
    </dgm:pt>
    <dgm:pt modelId="{0F72FB03-B520-4306-925E-E738518A2EA4}" type="pres">
      <dgm:prSet presAssocID="{71736A0C-BC14-4723-88C5-022626538D94}" presName="level2Shape" presStyleLbl="node2" presStyleIdx="0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43A4C577-FEFB-44D3-9123-31038F65CBCF}" type="pres">
      <dgm:prSet presAssocID="{71736A0C-BC14-4723-88C5-022626538D94}" presName="hierChild3" presStyleCnt="0"/>
      <dgm:spPr/>
    </dgm:pt>
    <dgm:pt modelId="{606D2464-6A87-4A82-8C17-3D963EB201A1}" type="pres">
      <dgm:prSet presAssocID="{C74E0B4C-8EB4-47FF-8B27-A573E2A04CA0}" presName="Name25" presStyleLbl="parChTrans1D3" presStyleIdx="0" presStyleCnt="8"/>
      <dgm:spPr/>
      <dgm:t>
        <a:bodyPr/>
        <a:lstStyle/>
        <a:p>
          <a:endParaRPr lang="ru-RU"/>
        </a:p>
      </dgm:t>
    </dgm:pt>
    <dgm:pt modelId="{E951704B-F06A-4546-A8DC-834060973703}" type="pres">
      <dgm:prSet presAssocID="{C74E0B4C-8EB4-47FF-8B27-A573E2A04CA0}" presName="connTx" presStyleLbl="parChTrans1D3" presStyleIdx="0" presStyleCnt="8"/>
      <dgm:spPr/>
      <dgm:t>
        <a:bodyPr/>
        <a:lstStyle/>
        <a:p>
          <a:endParaRPr lang="ru-RU"/>
        </a:p>
      </dgm:t>
    </dgm:pt>
    <dgm:pt modelId="{A7FBF121-5FDA-4877-8CE8-B1205D152DFE}" type="pres">
      <dgm:prSet presAssocID="{BBC06175-4AB1-48AA-9C57-D675E2AFE147}" presName="Name30" presStyleCnt="0"/>
      <dgm:spPr/>
    </dgm:pt>
    <dgm:pt modelId="{7AEA7823-6367-405D-AAD9-AA59E898FC34}" type="pres">
      <dgm:prSet presAssocID="{BBC06175-4AB1-48AA-9C57-D675E2AFE147}" presName="level2Shape" presStyleLbl="node3" presStyleIdx="0" presStyleCnt="8" custScaleX="224327" custScaleY="47533"/>
      <dgm:spPr/>
      <dgm:t>
        <a:bodyPr/>
        <a:lstStyle/>
        <a:p>
          <a:endParaRPr lang="ru-RU"/>
        </a:p>
      </dgm:t>
    </dgm:pt>
    <dgm:pt modelId="{263CADE1-0230-4FF1-A3C2-C078C9A43EB0}" type="pres">
      <dgm:prSet presAssocID="{BBC06175-4AB1-48AA-9C57-D675E2AFE147}" presName="hierChild3" presStyleCnt="0"/>
      <dgm:spPr/>
    </dgm:pt>
    <dgm:pt modelId="{99FEE2BB-C4C0-4AB7-9C9C-BE025058D8C0}" type="pres">
      <dgm:prSet presAssocID="{9FCBDAA3-8F39-49EB-A700-53A7D5988C92}" presName="Name25" presStyleLbl="parChTrans1D3" presStyleIdx="1" presStyleCnt="8"/>
      <dgm:spPr/>
      <dgm:t>
        <a:bodyPr/>
        <a:lstStyle/>
        <a:p>
          <a:endParaRPr lang="ru-RU"/>
        </a:p>
      </dgm:t>
    </dgm:pt>
    <dgm:pt modelId="{3CE0859F-1084-4B7C-B510-6B173BBF9B07}" type="pres">
      <dgm:prSet presAssocID="{9FCBDAA3-8F39-49EB-A700-53A7D5988C92}" presName="connTx" presStyleLbl="parChTrans1D3" presStyleIdx="1" presStyleCnt="8"/>
      <dgm:spPr/>
      <dgm:t>
        <a:bodyPr/>
        <a:lstStyle/>
        <a:p>
          <a:endParaRPr lang="ru-RU"/>
        </a:p>
      </dgm:t>
    </dgm:pt>
    <dgm:pt modelId="{94DB94A5-DDD7-40BB-88CF-B80336871ED6}" type="pres">
      <dgm:prSet presAssocID="{50FD913B-36D8-4D83-9F91-D8FAF4A30C0E}" presName="Name30" presStyleCnt="0"/>
      <dgm:spPr/>
    </dgm:pt>
    <dgm:pt modelId="{958AFBB6-CA27-484E-9853-491054AE3C67}" type="pres">
      <dgm:prSet presAssocID="{50FD913B-36D8-4D83-9F91-D8FAF4A30C0E}" presName="level2Shape" presStyleLbl="node3" presStyleIdx="1" presStyleCnt="8" custScaleX="224327" custScaleY="47533"/>
      <dgm:spPr/>
      <dgm:t>
        <a:bodyPr/>
        <a:lstStyle/>
        <a:p>
          <a:endParaRPr lang="ru-RU"/>
        </a:p>
      </dgm:t>
    </dgm:pt>
    <dgm:pt modelId="{5C058F59-FD64-40AA-9763-14F2621D0346}" type="pres">
      <dgm:prSet presAssocID="{50FD913B-36D8-4D83-9F91-D8FAF4A30C0E}" presName="hierChild3" presStyleCnt="0"/>
      <dgm:spPr/>
    </dgm:pt>
    <dgm:pt modelId="{6C5808AE-6010-4C37-AC27-4F7D31C0D402}" type="pres">
      <dgm:prSet presAssocID="{9AB3A743-CBDD-4200-AD98-92FC09EB37CE}" presName="Name25" presStyleLbl="parChTrans1D2" presStyleIdx="1" presStyleCnt="10"/>
      <dgm:spPr/>
      <dgm:t>
        <a:bodyPr/>
        <a:lstStyle/>
        <a:p>
          <a:endParaRPr lang="ru-RU"/>
        </a:p>
      </dgm:t>
    </dgm:pt>
    <dgm:pt modelId="{03CD35E3-0596-418C-A7DB-62E356E170DB}" type="pres">
      <dgm:prSet presAssocID="{9AB3A743-CBDD-4200-AD98-92FC09EB37CE}" presName="connTx" presStyleLbl="parChTrans1D2" presStyleIdx="1" presStyleCnt="10"/>
      <dgm:spPr/>
      <dgm:t>
        <a:bodyPr/>
        <a:lstStyle/>
        <a:p>
          <a:endParaRPr lang="ru-RU"/>
        </a:p>
      </dgm:t>
    </dgm:pt>
    <dgm:pt modelId="{B0F55A4D-A4A1-40FE-B8D9-A46ECD5E439F}" type="pres">
      <dgm:prSet presAssocID="{CA684B1E-D08A-4BB7-8277-7BA2833E5725}" presName="Name30" presStyleCnt="0"/>
      <dgm:spPr/>
    </dgm:pt>
    <dgm:pt modelId="{A63CE7A4-0809-4595-80D8-433E01854FD8}" type="pres">
      <dgm:prSet presAssocID="{CA684B1E-D08A-4BB7-8277-7BA2833E5725}" presName="level2Shape" presStyleLbl="node2" presStyleIdx="1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2B07950D-7748-4FC3-9E9A-DE6E05B84254}" type="pres">
      <dgm:prSet presAssocID="{CA684B1E-D08A-4BB7-8277-7BA2833E5725}" presName="hierChild3" presStyleCnt="0"/>
      <dgm:spPr/>
    </dgm:pt>
    <dgm:pt modelId="{D8BEC227-653F-4688-802E-6A0638932651}" type="pres">
      <dgm:prSet presAssocID="{0FF52F47-292A-453F-BD3F-EB7D30FECB01}" presName="Name25" presStyleLbl="parChTrans1D2" presStyleIdx="2" presStyleCnt="10"/>
      <dgm:spPr/>
      <dgm:t>
        <a:bodyPr/>
        <a:lstStyle/>
        <a:p>
          <a:endParaRPr lang="ru-RU"/>
        </a:p>
      </dgm:t>
    </dgm:pt>
    <dgm:pt modelId="{294726B7-3C15-4090-991B-12D36457AAD7}" type="pres">
      <dgm:prSet presAssocID="{0FF52F47-292A-453F-BD3F-EB7D30FECB01}" presName="connTx" presStyleLbl="parChTrans1D2" presStyleIdx="2" presStyleCnt="10"/>
      <dgm:spPr/>
      <dgm:t>
        <a:bodyPr/>
        <a:lstStyle/>
        <a:p>
          <a:endParaRPr lang="ru-RU"/>
        </a:p>
      </dgm:t>
    </dgm:pt>
    <dgm:pt modelId="{0B9DA75D-2402-4097-994A-0800111D9783}" type="pres">
      <dgm:prSet presAssocID="{5EC5DE5F-9F09-4F3D-B707-7AFD1077DC99}" presName="Name30" presStyleCnt="0"/>
      <dgm:spPr/>
    </dgm:pt>
    <dgm:pt modelId="{24DEB2DF-ED76-48F3-9424-EDF8E7B65FDF}" type="pres">
      <dgm:prSet presAssocID="{5EC5DE5F-9F09-4F3D-B707-7AFD1077DC99}" presName="level2Shape" presStyleLbl="node2" presStyleIdx="2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66420481-8A91-468F-8508-BA5D3F864C46}" type="pres">
      <dgm:prSet presAssocID="{5EC5DE5F-9F09-4F3D-B707-7AFD1077DC99}" presName="hierChild3" presStyleCnt="0"/>
      <dgm:spPr/>
    </dgm:pt>
    <dgm:pt modelId="{7DFF780D-E9F8-4882-98EA-BEED0C546CDD}" type="pres">
      <dgm:prSet presAssocID="{2D31161B-2B95-4898-BF7E-4D74A3DC49B8}" presName="Name25" presStyleLbl="parChTrans1D2" presStyleIdx="3" presStyleCnt="10"/>
      <dgm:spPr/>
      <dgm:t>
        <a:bodyPr/>
        <a:lstStyle/>
        <a:p>
          <a:endParaRPr lang="ru-RU"/>
        </a:p>
      </dgm:t>
    </dgm:pt>
    <dgm:pt modelId="{7A07B256-B9C8-408A-91F9-60E9AB2C8B71}" type="pres">
      <dgm:prSet presAssocID="{2D31161B-2B95-4898-BF7E-4D74A3DC49B8}" presName="connTx" presStyleLbl="parChTrans1D2" presStyleIdx="3" presStyleCnt="10"/>
      <dgm:spPr/>
      <dgm:t>
        <a:bodyPr/>
        <a:lstStyle/>
        <a:p>
          <a:endParaRPr lang="ru-RU"/>
        </a:p>
      </dgm:t>
    </dgm:pt>
    <dgm:pt modelId="{980DF5AC-79E0-4C59-AA2A-0DDFEBC5FAAF}" type="pres">
      <dgm:prSet presAssocID="{9BD4CF56-9A4A-4200-9735-577E939AD8F1}" presName="Name30" presStyleCnt="0"/>
      <dgm:spPr/>
    </dgm:pt>
    <dgm:pt modelId="{05C82D03-33CB-46BA-B784-6FBEA409E66F}" type="pres">
      <dgm:prSet presAssocID="{9BD4CF56-9A4A-4200-9735-577E939AD8F1}" presName="level2Shape" presStyleLbl="node2" presStyleIdx="3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3FC617C4-3486-48C8-B19E-D58E3F183D11}" type="pres">
      <dgm:prSet presAssocID="{9BD4CF56-9A4A-4200-9735-577E939AD8F1}" presName="hierChild3" presStyleCnt="0"/>
      <dgm:spPr/>
    </dgm:pt>
    <dgm:pt modelId="{04063F49-B5E8-42BE-8048-54CA29E91913}" type="pres">
      <dgm:prSet presAssocID="{48CF301E-78CD-457E-A274-4283A102B3DD}" presName="Name25" presStyleLbl="parChTrans1D3" presStyleIdx="2" presStyleCnt="8"/>
      <dgm:spPr/>
      <dgm:t>
        <a:bodyPr/>
        <a:lstStyle/>
        <a:p>
          <a:endParaRPr lang="ru-RU"/>
        </a:p>
      </dgm:t>
    </dgm:pt>
    <dgm:pt modelId="{4C93A8F4-58F6-4429-8067-E8271E7C6A8F}" type="pres">
      <dgm:prSet presAssocID="{48CF301E-78CD-457E-A274-4283A102B3DD}" presName="connTx" presStyleLbl="parChTrans1D3" presStyleIdx="2" presStyleCnt="8"/>
      <dgm:spPr/>
      <dgm:t>
        <a:bodyPr/>
        <a:lstStyle/>
        <a:p>
          <a:endParaRPr lang="ru-RU"/>
        </a:p>
      </dgm:t>
    </dgm:pt>
    <dgm:pt modelId="{B98A86B9-3B30-446A-94C2-0CD017C9BB96}" type="pres">
      <dgm:prSet presAssocID="{2E48F30C-61E9-4E8D-ACCF-3001296630F3}" presName="Name30" presStyleCnt="0"/>
      <dgm:spPr/>
    </dgm:pt>
    <dgm:pt modelId="{A35F0758-E477-4C89-867C-DE319C7BEFA2}" type="pres">
      <dgm:prSet presAssocID="{2E48F30C-61E9-4E8D-ACCF-3001296630F3}" presName="level2Shape" presStyleLbl="node3" presStyleIdx="2" presStyleCnt="8" custScaleX="224327" custScaleY="43634"/>
      <dgm:spPr/>
      <dgm:t>
        <a:bodyPr/>
        <a:lstStyle/>
        <a:p>
          <a:endParaRPr lang="ru-RU"/>
        </a:p>
      </dgm:t>
    </dgm:pt>
    <dgm:pt modelId="{156DD801-1878-45F2-BE23-BA6CCC726F99}" type="pres">
      <dgm:prSet presAssocID="{2E48F30C-61E9-4E8D-ACCF-3001296630F3}" presName="hierChild3" presStyleCnt="0"/>
      <dgm:spPr/>
    </dgm:pt>
    <dgm:pt modelId="{15A9E67B-8533-44CD-A560-38ACD25935D2}" type="pres">
      <dgm:prSet presAssocID="{A8D636D0-EBCE-4A30-9B10-C5B75EE5170E}" presName="Name25" presStyleLbl="parChTrans1D3" presStyleIdx="3" presStyleCnt="8"/>
      <dgm:spPr/>
      <dgm:t>
        <a:bodyPr/>
        <a:lstStyle/>
        <a:p>
          <a:endParaRPr lang="ru-RU"/>
        </a:p>
      </dgm:t>
    </dgm:pt>
    <dgm:pt modelId="{E861B9F2-26E0-4066-8F73-26D4D33588F2}" type="pres">
      <dgm:prSet presAssocID="{A8D636D0-EBCE-4A30-9B10-C5B75EE5170E}" presName="connTx" presStyleLbl="parChTrans1D3" presStyleIdx="3" presStyleCnt="8"/>
      <dgm:spPr/>
      <dgm:t>
        <a:bodyPr/>
        <a:lstStyle/>
        <a:p>
          <a:endParaRPr lang="ru-RU"/>
        </a:p>
      </dgm:t>
    </dgm:pt>
    <dgm:pt modelId="{D049DA16-496F-4722-BA7A-A0962583FDDF}" type="pres">
      <dgm:prSet presAssocID="{061CE151-F7D1-4209-9D81-FE992CB42A09}" presName="Name30" presStyleCnt="0"/>
      <dgm:spPr/>
    </dgm:pt>
    <dgm:pt modelId="{C877C9F6-7F2C-4BC3-AF5D-7ECC8467707C}" type="pres">
      <dgm:prSet presAssocID="{061CE151-F7D1-4209-9D81-FE992CB42A09}" presName="level2Shape" presStyleLbl="node3" presStyleIdx="3" presStyleCnt="8" custScaleX="224327" custScaleY="97274"/>
      <dgm:spPr/>
      <dgm:t>
        <a:bodyPr/>
        <a:lstStyle/>
        <a:p>
          <a:endParaRPr lang="ru-RU"/>
        </a:p>
      </dgm:t>
    </dgm:pt>
    <dgm:pt modelId="{F594A9A8-39C0-46BD-9739-76EAB8E77591}" type="pres">
      <dgm:prSet presAssocID="{061CE151-F7D1-4209-9D81-FE992CB42A09}" presName="hierChild3" presStyleCnt="0"/>
      <dgm:spPr/>
    </dgm:pt>
    <dgm:pt modelId="{32BA75F2-A3F7-4B57-904B-C4C8BE73C421}" type="pres">
      <dgm:prSet presAssocID="{9FC80353-2625-412F-8980-CF5B24DED7BF}" presName="Name25" presStyleLbl="parChTrans1D3" presStyleIdx="4" presStyleCnt="8"/>
      <dgm:spPr/>
      <dgm:t>
        <a:bodyPr/>
        <a:lstStyle/>
        <a:p>
          <a:endParaRPr lang="ru-RU"/>
        </a:p>
      </dgm:t>
    </dgm:pt>
    <dgm:pt modelId="{500D3409-7C4A-433A-A088-8B379930CCFE}" type="pres">
      <dgm:prSet presAssocID="{9FC80353-2625-412F-8980-CF5B24DED7BF}" presName="connTx" presStyleLbl="parChTrans1D3" presStyleIdx="4" presStyleCnt="8"/>
      <dgm:spPr/>
      <dgm:t>
        <a:bodyPr/>
        <a:lstStyle/>
        <a:p>
          <a:endParaRPr lang="ru-RU"/>
        </a:p>
      </dgm:t>
    </dgm:pt>
    <dgm:pt modelId="{98FE8CFF-9808-490B-BD47-9CFE05928E0D}" type="pres">
      <dgm:prSet presAssocID="{C7093524-1533-4E96-9FCF-78EC0F94449A}" presName="Name30" presStyleCnt="0"/>
      <dgm:spPr/>
    </dgm:pt>
    <dgm:pt modelId="{A186E0BD-CA0F-43E8-99B3-22C8B717A714}" type="pres">
      <dgm:prSet presAssocID="{C7093524-1533-4E96-9FCF-78EC0F94449A}" presName="level2Shape" presStyleLbl="node3" presStyleIdx="4" presStyleCnt="8" custScaleX="224327" custScaleY="97274"/>
      <dgm:spPr/>
      <dgm:t>
        <a:bodyPr/>
        <a:lstStyle/>
        <a:p>
          <a:endParaRPr lang="ru-RU"/>
        </a:p>
      </dgm:t>
    </dgm:pt>
    <dgm:pt modelId="{D9B43988-F583-498E-8AD3-B6825C5E1E2A}" type="pres">
      <dgm:prSet presAssocID="{C7093524-1533-4E96-9FCF-78EC0F94449A}" presName="hierChild3" presStyleCnt="0"/>
      <dgm:spPr/>
    </dgm:pt>
    <dgm:pt modelId="{DC1AB48F-8D29-49C1-A77A-561D400C294B}" type="pres">
      <dgm:prSet presAssocID="{8D6D0A2B-691A-4FAE-879B-44BD1A0787E1}" presName="Name25" presStyleLbl="parChTrans1D2" presStyleIdx="4" presStyleCnt="10"/>
      <dgm:spPr/>
      <dgm:t>
        <a:bodyPr/>
        <a:lstStyle/>
        <a:p>
          <a:endParaRPr lang="ru-RU"/>
        </a:p>
      </dgm:t>
    </dgm:pt>
    <dgm:pt modelId="{7E5861DE-3C0B-408E-90FB-908D6276DEC3}" type="pres">
      <dgm:prSet presAssocID="{8D6D0A2B-691A-4FAE-879B-44BD1A0787E1}" presName="connTx" presStyleLbl="parChTrans1D2" presStyleIdx="4" presStyleCnt="10"/>
      <dgm:spPr/>
      <dgm:t>
        <a:bodyPr/>
        <a:lstStyle/>
        <a:p>
          <a:endParaRPr lang="ru-RU"/>
        </a:p>
      </dgm:t>
    </dgm:pt>
    <dgm:pt modelId="{BA209D8C-F2C2-4CF6-A43D-D8AB1F3DFE27}" type="pres">
      <dgm:prSet presAssocID="{BA7B9560-7F25-42E3-A266-8AD6FDE531A0}" presName="Name30" presStyleCnt="0"/>
      <dgm:spPr/>
    </dgm:pt>
    <dgm:pt modelId="{A7E209B7-2595-4674-AD38-90E87D8B7BA1}" type="pres">
      <dgm:prSet presAssocID="{BA7B9560-7F25-42E3-A266-8AD6FDE531A0}" presName="level2Shape" presStyleLbl="node2" presStyleIdx="4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CA6BD7BE-156D-4E99-922F-BA1B8164C0B5}" type="pres">
      <dgm:prSet presAssocID="{BA7B9560-7F25-42E3-A266-8AD6FDE531A0}" presName="hierChild3" presStyleCnt="0"/>
      <dgm:spPr/>
    </dgm:pt>
    <dgm:pt modelId="{FE652612-733B-4F32-ACF3-E935DC1FF1C5}" type="pres">
      <dgm:prSet presAssocID="{C9771D14-DF2D-47B2-B506-3194E46FA568}" presName="Name25" presStyleLbl="parChTrans1D2" presStyleIdx="5" presStyleCnt="10"/>
      <dgm:spPr/>
      <dgm:t>
        <a:bodyPr/>
        <a:lstStyle/>
        <a:p>
          <a:endParaRPr lang="ru-RU"/>
        </a:p>
      </dgm:t>
    </dgm:pt>
    <dgm:pt modelId="{62BB1435-030D-48B6-BF37-F837AD4EBD03}" type="pres">
      <dgm:prSet presAssocID="{C9771D14-DF2D-47B2-B506-3194E46FA568}" presName="connTx" presStyleLbl="parChTrans1D2" presStyleIdx="5" presStyleCnt="10"/>
      <dgm:spPr/>
      <dgm:t>
        <a:bodyPr/>
        <a:lstStyle/>
        <a:p>
          <a:endParaRPr lang="ru-RU"/>
        </a:p>
      </dgm:t>
    </dgm:pt>
    <dgm:pt modelId="{69DD2117-5C29-4756-8813-191CAF2CF88B}" type="pres">
      <dgm:prSet presAssocID="{497303AF-5364-440C-A8E1-A2267C57DFC7}" presName="Name30" presStyleCnt="0"/>
      <dgm:spPr/>
    </dgm:pt>
    <dgm:pt modelId="{EE68B9A3-E90B-4697-B8CB-3EC24244FF82}" type="pres">
      <dgm:prSet presAssocID="{497303AF-5364-440C-A8E1-A2267C57DFC7}" presName="level2Shape" presStyleLbl="node2" presStyleIdx="5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ED0707A6-4577-4D7C-8C90-FAECD80B99B6}" type="pres">
      <dgm:prSet presAssocID="{497303AF-5364-440C-A8E1-A2267C57DFC7}" presName="hierChild3" presStyleCnt="0"/>
      <dgm:spPr/>
    </dgm:pt>
    <dgm:pt modelId="{E072B839-EB5C-4561-81CA-5BFCC23184A0}" type="pres">
      <dgm:prSet presAssocID="{343E166F-64E4-47B3-B8F6-511945B9641E}" presName="Name25" presStyleLbl="parChTrans1D2" presStyleIdx="6" presStyleCnt="10"/>
      <dgm:spPr/>
      <dgm:t>
        <a:bodyPr/>
        <a:lstStyle/>
        <a:p>
          <a:endParaRPr lang="ru-RU"/>
        </a:p>
      </dgm:t>
    </dgm:pt>
    <dgm:pt modelId="{1F1C9DEA-0BBC-40EB-A7D8-D173EA957AD3}" type="pres">
      <dgm:prSet presAssocID="{343E166F-64E4-47B3-B8F6-511945B9641E}" presName="connTx" presStyleLbl="parChTrans1D2" presStyleIdx="6" presStyleCnt="10"/>
      <dgm:spPr/>
      <dgm:t>
        <a:bodyPr/>
        <a:lstStyle/>
        <a:p>
          <a:endParaRPr lang="ru-RU"/>
        </a:p>
      </dgm:t>
    </dgm:pt>
    <dgm:pt modelId="{0AF93A06-0B19-46CC-A187-9B2FC53EFA53}" type="pres">
      <dgm:prSet presAssocID="{6EF93B0A-7A07-4643-A075-A9BDE9066559}" presName="Name30" presStyleCnt="0"/>
      <dgm:spPr/>
    </dgm:pt>
    <dgm:pt modelId="{5DAB2256-2742-4A17-84F8-EF387B78E243}" type="pres">
      <dgm:prSet presAssocID="{6EF93B0A-7A07-4643-A075-A9BDE9066559}" presName="level2Shape" presStyleLbl="node2" presStyleIdx="6" presStyleCnt="10" custScaleX="362897" custScaleY="76703" custLinFactNeighborX="-13185" custLinFactNeighborY="-10046"/>
      <dgm:spPr/>
      <dgm:t>
        <a:bodyPr/>
        <a:lstStyle/>
        <a:p>
          <a:endParaRPr lang="ru-RU"/>
        </a:p>
      </dgm:t>
    </dgm:pt>
    <dgm:pt modelId="{E96CC3C0-5C49-4F46-82FB-46DA62E33FAB}" type="pres">
      <dgm:prSet presAssocID="{6EF93B0A-7A07-4643-A075-A9BDE9066559}" presName="hierChild3" presStyleCnt="0"/>
      <dgm:spPr/>
    </dgm:pt>
    <dgm:pt modelId="{AFFAEDB7-D323-4614-8477-4D99876639DE}" type="pres">
      <dgm:prSet presAssocID="{C7AF946F-78EF-41B9-816C-F0E81E4AF139}" presName="Name25" presStyleLbl="parChTrans1D3" presStyleIdx="5" presStyleCnt="8"/>
      <dgm:spPr/>
      <dgm:t>
        <a:bodyPr/>
        <a:lstStyle/>
        <a:p>
          <a:endParaRPr lang="ru-RU"/>
        </a:p>
      </dgm:t>
    </dgm:pt>
    <dgm:pt modelId="{41D97DC6-D2DE-449B-8C39-5ED91E912F4C}" type="pres">
      <dgm:prSet presAssocID="{C7AF946F-78EF-41B9-816C-F0E81E4AF139}" presName="connTx" presStyleLbl="parChTrans1D3" presStyleIdx="5" presStyleCnt="8"/>
      <dgm:spPr/>
      <dgm:t>
        <a:bodyPr/>
        <a:lstStyle/>
        <a:p>
          <a:endParaRPr lang="ru-RU"/>
        </a:p>
      </dgm:t>
    </dgm:pt>
    <dgm:pt modelId="{DC5A3CDC-64BA-4972-9600-5824FE118518}" type="pres">
      <dgm:prSet presAssocID="{DBFC869D-BDA5-4314-9DF5-4934F34CF70F}" presName="Name30" presStyleCnt="0"/>
      <dgm:spPr/>
    </dgm:pt>
    <dgm:pt modelId="{FA431E25-338F-41CB-AB3A-8FC24EBD3FA4}" type="pres">
      <dgm:prSet presAssocID="{DBFC869D-BDA5-4314-9DF5-4934F34CF70F}" presName="level2Shape" presStyleLbl="node3" presStyleIdx="5" presStyleCnt="8" custScaleX="224327" custScaleY="43634"/>
      <dgm:spPr/>
      <dgm:t>
        <a:bodyPr/>
        <a:lstStyle/>
        <a:p>
          <a:endParaRPr lang="ru-RU"/>
        </a:p>
      </dgm:t>
    </dgm:pt>
    <dgm:pt modelId="{D90E656E-A245-4708-B458-EA8004328B95}" type="pres">
      <dgm:prSet presAssocID="{DBFC869D-BDA5-4314-9DF5-4934F34CF70F}" presName="hierChild3" presStyleCnt="0"/>
      <dgm:spPr/>
    </dgm:pt>
    <dgm:pt modelId="{9AFFD88E-D0D4-42F7-A7B2-77886C1D2204}" type="pres">
      <dgm:prSet presAssocID="{A05A439B-01C2-45CB-A0A0-95FB50FD6989}" presName="Name25" presStyleLbl="parChTrans1D3" presStyleIdx="6" presStyleCnt="8"/>
      <dgm:spPr/>
      <dgm:t>
        <a:bodyPr/>
        <a:lstStyle/>
        <a:p>
          <a:endParaRPr lang="ru-RU"/>
        </a:p>
      </dgm:t>
    </dgm:pt>
    <dgm:pt modelId="{FBB5BD20-580C-48BC-940D-3CC85386E7C1}" type="pres">
      <dgm:prSet presAssocID="{A05A439B-01C2-45CB-A0A0-95FB50FD6989}" presName="connTx" presStyleLbl="parChTrans1D3" presStyleIdx="6" presStyleCnt="8"/>
      <dgm:spPr/>
      <dgm:t>
        <a:bodyPr/>
        <a:lstStyle/>
        <a:p>
          <a:endParaRPr lang="ru-RU"/>
        </a:p>
      </dgm:t>
    </dgm:pt>
    <dgm:pt modelId="{F75C318C-EB8A-49E9-B654-6EAC3328A498}" type="pres">
      <dgm:prSet presAssocID="{E13C0D54-0F09-4E4C-90CD-5AC956C5E09E}" presName="Name30" presStyleCnt="0"/>
      <dgm:spPr/>
    </dgm:pt>
    <dgm:pt modelId="{3960B139-C329-4595-9784-68DA8201E7BC}" type="pres">
      <dgm:prSet presAssocID="{E13C0D54-0F09-4E4C-90CD-5AC956C5E09E}" presName="level2Shape" presStyleLbl="node3" presStyleIdx="6" presStyleCnt="8" custScaleX="224327" custScaleY="43634"/>
      <dgm:spPr/>
      <dgm:t>
        <a:bodyPr/>
        <a:lstStyle/>
        <a:p>
          <a:endParaRPr lang="ru-RU"/>
        </a:p>
      </dgm:t>
    </dgm:pt>
    <dgm:pt modelId="{9A1D4BF4-3CE4-4F1E-95FB-74883982E7AF}" type="pres">
      <dgm:prSet presAssocID="{E13C0D54-0F09-4E4C-90CD-5AC956C5E09E}" presName="hierChild3" presStyleCnt="0"/>
      <dgm:spPr/>
    </dgm:pt>
    <dgm:pt modelId="{18F1ED3B-B78A-410A-8A11-49AE7DEAD293}" type="pres">
      <dgm:prSet presAssocID="{D27F5BB9-ED90-4733-AA90-691E30D6AD0D}" presName="Name25" presStyleLbl="parChTrans1D3" presStyleIdx="7" presStyleCnt="8"/>
      <dgm:spPr/>
      <dgm:t>
        <a:bodyPr/>
        <a:lstStyle/>
        <a:p>
          <a:endParaRPr lang="ru-RU"/>
        </a:p>
      </dgm:t>
    </dgm:pt>
    <dgm:pt modelId="{9939DDCF-2BC9-4298-B968-CD9BD1A321BE}" type="pres">
      <dgm:prSet presAssocID="{D27F5BB9-ED90-4733-AA90-691E30D6AD0D}" presName="connTx" presStyleLbl="parChTrans1D3" presStyleIdx="7" presStyleCnt="8"/>
      <dgm:spPr/>
      <dgm:t>
        <a:bodyPr/>
        <a:lstStyle/>
        <a:p>
          <a:endParaRPr lang="ru-RU"/>
        </a:p>
      </dgm:t>
    </dgm:pt>
    <dgm:pt modelId="{2236BF15-B3DC-48A8-AF39-4A53BFD2B4ED}" type="pres">
      <dgm:prSet presAssocID="{408FB927-D68E-42FA-A5B1-209CA69310E4}" presName="Name30" presStyleCnt="0"/>
      <dgm:spPr/>
    </dgm:pt>
    <dgm:pt modelId="{993E8EC7-9D90-430C-A8C4-6A016EEA027D}" type="pres">
      <dgm:prSet presAssocID="{408FB927-D68E-42FA-A5B1-209CA69310E4}" presName="level2Shape" presStyleLbl="node3" presStyleIdx="7" presStyleCnt="8" custScaleX="224327" custScaleY="43634"/>
      <dgm:spPr/>
      <dgm:t>
        <a:bodyPr/>
        <a:lstStyle/>
        <a:p>
          <a:endParaRPr lang="ru-RU"/>
        </a:p>
      </dgm:t>
    </dgm:pt>
    <dgm:pt modelId="{4B8C32F7-A8B3-4747-8AB3-1A8F613873F8}" type="pres">
      <dgm:prSet presAssocID="{408FB927-D68E-42FA-A5B1-209CA69310E4}" presName="hierChild3" presStyleCnt="0"/>
      <dgm:spPr/>
    </dgm:pt>
    <dgm:pt modelId="{BABA64DB-30A8-4096-8882-AB010C52BA25}" type="pres">
      <dgm:prSet presAssocID="{76F1ADAB-F4EE-4C62-96EE-93D8F6FD8FA9}" presName="Name25" presStyleLbl="parChTrans1D2" presStyleIdx="7" presStyleCnt="10"/>
      <dgm:spPr/>
      <dgm:t>
        <a:bodyPr/>
        <a:lstStyle/>
        <a:p>
          <a:endParaRPr lang="ru-RU"/>
        </a:p>
      </dgm:t>
    </dgm:pt>
    <dgm:pt modelId="{80954E5E-05D3-458D-8D62-2D7E878020E0}" type="pres">
      <dgm:prSet presAssocID="{76F1ADAB-F4EE-4C62-96EE-93D8F6FD8FA9}" presName="connTx" presStyleLbl="parChTrans1D2" presStyleIdx="7" presStyleCnt="10"/>
      <dgm:spPr/>
      <dgm:t>
        <a:bodyPr/>
        <a:lstStyle/>
        <a:p>
          <a:endParaRPr lang="ru-RU"/>
        </a:p>
      </dgm:t>
    </dgm:pt>
    <dgm:pt modelId="{FE268D2E-E5C4-4F5B-9A2B-39C5E2F17468}" type="pres">
      <dgm:prSet presAssocID="{1CB711DF-98F8-44A0-AB78-C729AB166E35}" presName="Name30" presStyleCnt="0"/>
      <dgm:spPr/>
    </dgm:pt>
    <dgm:pt modelId="{78A16F4F-EE83-43CF-8044-A2531342C352}" type="pres">
      <dgm:prSet presAssocID="{1CB711DF-98F8-44A0-AB78-C729AB166E35}" presName="level2Shape" presStyleLbl="node2" presStyleIdx="7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988242D5-21BF-45FF-ABC4-60C4FC07EEF0}" type="pres">
      <dgm:prSet presAssocID="{1CB711DF-98F8-44A0-AB78-C729AB166E35}" presName="hierChild3" presStyleCnt="0"/>
      <dgm:spPr/>
    </dgm:pt>
    <dgm:pt modelId="{B582BDB3-8FA2-4EC4-8E73-5EB105173881}" type="pres">
      <dgm:prSet presAssocID="{29805C8C-328F-4A16-AB43-798C6BF3BBEC}" presName="Name25" presStyleLbl="parChTrans1D2" presStyleIdx="8" presStyleCnt="10"/>
      <dgm:spPr/>
      <dgm:t>
        <a:bodyPr/>
        <a:lstStyle/>
        <a:p>
          <a:endParaRPr lang="ru-RU"/>
        </a:p>
      </dgm:t>
    </dgm:pt>
    <dgm:pt modelId="{589C7F67-68F7-49D7-B9E3-37725157B741}" type="pres">
      <dgm:prSet presAssocID="{29805C8C-328F-4A16-AB43-798C6BF3BBEC}" presName="connTx" presStyleLbl="parChTrans1D2" presStyleIdx="8" presStyleCnt="10"/>
      <dgm:spPr/>
      <dgm:t>
        <a:bodyPr/>
        <a:lstStyle/>
        <a:p>
          <a:endParaRPr lang="ru-RU"/>
        </a:p>
      </dgm:t>
    </dgm:pt>
    <dgm:pt modelId="{8611160E-B96C-413B-9784-0E6C1D10EC96}" type="pres">
      <dgm:prSet presAssocID="{D0B96FEB-95A8-49EF-BC04-D19C1711C1DD}" presName="Name30" presStyleCnt="0"/>
      <dgm:spPr/>
    </dgm:pt>
    <dgm:pt modelId="{94F3E774-A848-4454-87DE-8E0D929ED724}" type="pres">
      <dgm:prSet presAssocID="{D0B96FEB-95A8-49EF-BC04-D19C1711C1DD}" presName="level2Shape" presStyleLbl="node2" presStyleIdx="8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C05B9AD1-E32B-429F-93CA-E307328D8C2F}" type="pres">
      <dgm:prSet presAssocID="{D0B96FEB-95A8-49EF-BC04-D19C1711C1DD}" presName="hierChild3" presStyleCnt="0"/>
      <dgm:spPr/>
    </dgm:pt>
    <dgm:pt modelId="{57B28FEB-67CD-4485-98C6-0EC6D8BBF724}" type="pres">
      <dgm:prSet presAssocID="{FB397DB5-45B8-41B0-884E-E83F543782B2}" presName="Name25" presStyleLbl="parChTrans1D2" presStyleIdx="9" presStyleCnt="10"/>
      <dgm:spPr/>
      <dgm:t>
        <a:bodyPr/>
        <a:lstStyle/>
        <a:p>
          <a:endParaRPr lang="ru-RU"/>
        </a:p>
      </dgm:t>
    </dgm:pt>
    <dgm:pt modelId="{36EF8450-91EB-4C8E-A41B-E09FCF05C21E}" type="pres">
      <dgm:prSet presAssocID="{FB397DB5-45B8-41B0-884E-E83F543782B2}" presName="connTx" presStyleLbl="parChTrans1D2" presStyleIdx="9" presStyleCnt="10"/>
      <dgm:spPr/>
      <dgm:t>
        <a:bodyPr/>
        <a:lstStyle/>
        <a:p>
          <a:endParaRPr lang="ru-RU"/>
        </a:p>
      </dgm:t>
    </dgm:pt>
    <dgm:pt modelId="{F591F934-9A16-4D9B-B90A-440361A036A1}" type="pres">
      <dgm:prSet presAssocID="{6F4D771F-90B7-4F2B-98FD-C21C24827551}" presName="Name30" presStyleCnt="0"/>
      <dgm:spPr/>
    </dgm:pt>
    <dgm:pt modelId="{B4148D18-FE79-48F5-B85B-84BDCFDDE6F5}" type="pres">
      <dgm:prSet presAssocID="{6F4D771F-90B7-4F2B-98FD-C21C24827551}" presName="level2Shape" presStyleLbl="node2" presStyleIdx="9" presStyleCnt="10" custScaleX="362897" custLinFactNeighborX="-13185" custLinFactNeighborY="-10046"/>
      <dgm:spPr/>
      <dgm:t>
        <a:bodyPr/>
        <a:lstStyle/>
        <a:p>
          <a:endParaRPr lang="ru-RU"/>
        </a:p>
      </dgm:t>
    </dgm:pt>
    <dgm:pt modelId="{80FA7BC4-80C8-4C30-A999-975A810B6EFD}" type="pres">
      <dgm:prSet presAssocID="{6F4D771F-90B7-4F2B-98FD-C21C24827551}" presName="hierChild3" presStyleCnt="0"/>
      <dgm:spPr/>
    </dgm:pt>
    <dgm:pt modelId="{7C403837-967A-4C77-95DA-C43E894D37DA}" type="pres">
      <dgm:prSet presAssocID="{A6157D32-B5D3-4C4F-8B0D-27E1165D1174}" presName="bgShapesFlow" presStyleCnt="0"/>
      <dgm:spPr/>
    </dgm:pt>
  </dgm:ptLst>
  <dgm:cxnLst>
    <dgm:cxn modelId="{545F4B74-7BB1-4011-B932-9F888EA81FF8}" type="presOf" srcId="{9AB3A743-CBDD-4200-AD98-92FC09EB37CE}" destId="{6C5808AE-6010-4C37-AC27-4F7D31C0D402}" srcOrd="0" destOrd="0" presId="urn:microsoft.com/office/officeart/2005/8/layout/hierarchy5"/>
    <dgm:cxn modelId="{9F0E9B9C-067A-4509-978C-7E6DDA91027D}" type="presOf" srcId="{CA684B1E-D08A-4BB7-8277-7BA2833E5725}" destId="{A63CE7A4-0809-4595-80D8-433E01854FD8}" srcOrd="0" destOrd="0" presId="urn:microsoft.com/office/officeart/2005/8/layout/hierarchy5"/>
    <dgm:cxn modelId="{3065074C-C07F-44BA-851B-B154108D691C}" srcId="{6EF93B0A-7A07-4643-A075-A9BDE9066559}" destId="{DBFC869D-BDA5-4314-9DF5-4934F34CF70F}" srcOrd="0" destOrd="0" parTransId="{C7AF946F-78EF-41B9-816C-F0E81E4AF139}" sibTransId="{014E8F7C-0C1E-4AD5-8A5D-1166BA0B449C}"/>
    <dgm:cxn modelId="{DF27BBB6-97E8-4780-9A91-6C65B0056552}" type="presOf" srcId="{9FC80353-2625-412F-8980-CF5B24DED7BF}" destId="{32BA75F2-A3F7-4B57-904B-C4C8BE73C421}" srcOrd="0" destOrd="0" presId="urn:microsoft.com/office/officeart/2005/8/layout/hierarchy5"/>
    <dgm:cxn modelId="{51495BD7-540C-44AF-9E44-A8DFA5E85EC9}" type="presOf" srcId="{C7AF946F-78EF-41B9-816C-F0E81E4AF139}" destId="{41D97DC6-D2DE-449B-8C39-5ED91E912F4C}" srcOrd="1" destOrd="0" presId="urn:microsoft.com/office/officeart/2005/8/layout/hierarchy5"/>
    <dgm:cxn modelId="{033EBFFA-E5E9-454B-8E6F-986C1C664E84}" type="presOf" srcId="{343E166F-64E4-47B3-B8F6-511945B9641E}" destId="{1F1C9DEA-0BBC-40EB-A7D8-D173EA957AD3}" srcOrd="1" destOrd="0" presId="urn:microsoft.com/office/officeart/2005/8/layout/hierarchy5"/>
    <dgm:cxn modelId="{BAFE058D-ABEE-494C-A9CE-D92E257A67A6}" type="presOf" srcId="{76F1ADAB-F4EE-4C62-96EE-93D8F6FD8FA9}" destId="{BABA64DB-30A8-4096-8882-AB010C52BA25}" srcOrd="0" destOrd="0" presId="urn:microsoft.com/office/officeart/2005/8/layout/hierarchy5"/>
    <dgm:cxn modelId="{4645F769-668E-437A-83FE-419FCFABCE48}" type="presOf" srcId="{061CE151-F7D1-4209-9D81-FE992CB42A09}" destId="{C877C9F6-7F2C-4BC3-AF5D-7ECC8467707C}" srcOrd="0" destOrd="0" presId="urn:microsoft.com/office/officeart/2005/8/layout/hierarchy5"/>
    <dgm:cxn modelId="{89FB5132-A475-48AB-9C60-EA630B90222B}" type="presOf" srcId="{BBC06175-4AB1-48AA-9C57-D675E2AFE147}" destId="{7AEA7823-6367-405D-AAD9-AA59E898FC34}" srcOrd="0" destOrd="0" presId="urn:microsoft.com/office/officeart/2005/8/layout/hierarchy5"/>
    <dgm:cxn modelId="{8EFA091A-94E2-4D30-9710-07B19667D820}" type="presOf" srcId="{497303AF-5364-440C-A8E1-A2267C57DFC7}" destId="{EE68B9A3-E90B-4697-B8CB-3EC24244FF82}" srcOrd="0" destOrd="0" presId="urn:microsoft.com/office/officeart/2005/8/layout/hierarchy5"/>
    <dgm:cxn modelId="{C3010103-5840-4241-AED7-808B06A757F9}" type="presOf" srcId="{9BD4CF56-9A4A-4200-9735-577E939AD8F1}" destId="{05C82D03-33CB-46BA-B784-6FBEA409E66F}" srcOrd="0" destOrd="0" presId="urn:microsoft.com/office/officeart/2005/8/layout/hierarchy5"/>
    <dgm:cxn modelId="{1B926E37-8095-4E7E-A32A-F6C4817B9689}" type="presOf" srcId="{9FCBDAA3-8F39-49EB-A700-53A7D5988C92}" destId="{99FEE2BB-C4C0-4AB7-9C9C-BE025058D8C0}" srcOrd="0" destOrd="0" presId="urn:microsoft.com/office/officeart/2005/8/layout/hierarchy5"/>
    <dgm:cxn modelId="{4E60C5E8-ACB2-446B-82C0-FD560AEBBA53}" type="presOf" srcId="{50FD913B-36D8-4D83-9F91-D8FAF4A30C0E}" destId="{958AFBB6-CA27-484E-9853-491054AE3C67}" srcOrd="0" destOrd="0" presId="urn:microsoft.com/office/officeart/2005/8/layout/hierarchy5"/>
    <dgm:cxn modelId="{792AE068-B590-40E2-861F-660A3BE97BB5}" srcId="{A6157D32-B5D3-4C4F-8B0D-27E1165D1174}" destId="{C725B15D-98B2-4BCE-AC55-A180C97BC008}" srcOrd="0" destOrd="0" parTransId="{5E01C794-9DFC-48A0-9379-EDF05BECD39B}" sibTransId="{0539DDD1-288B-4C2F-94B2-71B64E358B9B}"/>
    <dgm:cxn modelId="{64C85FAA-A9B8-4439-B12E-E76FD756329A}" type="presOf" srcId="{29805C8C-328F-4A16-AB43-798C6BF3BBEC}" destId="{589C7F67-68F7-49D7-B9E3-37725157B741}" srcOrd="1" destOrd="0" presId="urn:microsoft.com/office/officeart/2005/8/layout/hierarchy5"/>
    <dgm:cxn modelId="{67A31AAA-E806-4CEC-A755-F01284559A52}" type="presOf" srcId="{D0B96FEB-95A8-49EF-BC04-D19C1711C1DD}" destId="{94F3E774-A848-4454-87DE-8E0D929ED724}" srcOrd="0" destOrd="0" presId="urn:microsoft.com/office/officeart/2005/8/layout/hierarchy5"/>
    <dgm:cxn modelId="{AEA6ACEB-5D2C-4AB9-B091-1773A14020B0}" type="presOf" srcId="{A8D636D0-EBCE-4A30-9B10-C5B75EE5170E}" destId="{E861B9F2-26E0-4066-8F73-26D4D33588F2}" srcOrd="1" destOrd="0" presId="urn:microsoft.com/office/officeart/2005/8/layout/hierarchy5"/>
    <dgm:cxn modelId="{883DAB33-E8F0-4E0E-9EA5-5824F61CE389}" srcId="{C725B15D-98B2-4BCE-AC55-A180C97BC008}" destId="{497303AF-5364-440C-A8E1-A2267C57DFC7}" srcOrd="5" destOrd="0" parTransId="{C9771D14-DF2D-47B2-B506-3194E46FA568}" sibTransId="{60FC7616-3994-4342-A144-A628819AD31B}"/>
    <dgm:cxn modelId="{92D70796-8BDE-45CB-B00D-2159327435D5}" type="presOf" srcId="{5EC5DE5F-9F09-4F3D-B707-7AFD1077DC99}" destId="{24DEB2DF-ED76-48F3-9424-EDF8E7B65FDF}" srcOrd="0" destOrd="0" presId="urn:microsoft.com/office/officeart/2005/8/layout/hierarchy5"/>
    <dgm:cxn modelId="{9631267C-DC96-48EB-BC48-B60DC8C0677D}" type="presOf" srcId="{E13C0D54-0F09-4E4C-90CD-5AC956C5E09E}" destId="{3960B139-C329-4595-9784-68DA8201E7BC}" srcOrd="0" destOrd="0" presId="urn:microsoft.com/office/officeart/2005/8/layout/hierarchy5"/>
    <dgm:cxn modelId="{30D6D266-63DB-4AA2-8FB8-3D8DF82A1B1C}" type="presOf" srcId="{8D6D0A2B-691A-4FAE-879B-44BD1A0787E1}" destId="{DC1AB48F-8D29-49C1-A77A-561D400C294B}" srcOrd="0" destOrd="0" presId="urn:microsoft.com/office/officeart/2005/8/layout/hierarchy5"/>
    <dgm:cxn modelId="{6139A86D-DAF6-4FC5-B47A-0228C7363AE9}" type="presOf" srcId="{0FF52F47-292A-453F-BD3F-EB7D30FECB01}" destId="{D8BEC227-653F-4688-802E-6A0638932651}" srcOrd="0" destOrd="0" presId="urn:microsoft.com/office/officeart/2005/8/layout/hierarchy5"/>
    <dgm:cxn modelId="{23B77229-B6F6-4149-867A-FECE694C3B53}" type="presOf" srcId="{C7093524-1533-4E96-9FCF-78EC0F94449A}" destId="{A186E0BD-CA0F-43E8-99B3-22C8B717A714}" srcOrd="0" destOrd="0" presId="urn:microsoft.com/office/officeart/2005/8/layout/hierarchy5"/>
    <dgm:cxn modelId="{A4EDD181-2725-4431-9F98-9DB31E32F775}" srcId="{C725B15D-98B2-4BCE-AC55-A180C97BC008}" destId="{71736A0C-BC14-4723-88C5-022626538D94}" srcOrd="0" destOrd="0" parTransId="{5C93AD52-211B-43BB-A964-A959E3065C63}" sibTransId="{659F349D-6D0E-4C73-BADF-713AE5D3FC33}"/>
    <dgm:cxn modelId="{6A424624-0BA7-42F4-9B16-E183897A4A1F}" srcId="{C725B15D-98B2-4BCE-AC55-A180C97BC008}" destId="{9BD4CF56-9A4A-4200-9735-577E939AD8F1}" srcOrd="3" destOrd="0" parTransId="{2D31161B-2B95-4898-BF7E-4D74A3DC49B8}" sibTransId="{EDD659F6-F644-4C5B-B20D-C6954F9C08D2}"/>
    <dgm:cxn modelId="{547F407A-8C34-42BB-81C2-34A5CA91C789}" type="presOf" srcId="{A6157D32-B5D3-4C4F-8B0D-27E1165D1174}" destId="{E8FA6B5F-5507-4325-A7F0-A0AE9C4286F5}" srcOrd="0" destOrd="0" presId="urn:microsoft.com/office/officeart/2005/8/layout/hierarchy5"/>
    <dgm:cxn modelId="{08C59613-327A-4364-B722-3084C38FF229}" type="presOf" srcId="{C74E0B4C-8EB4-47FF-8B27-A573E2A04CA0}" destId="{606D2464-6A87-4A82-8C17-3D963EB201A1}" srcOrd="0" destOrd="0" presId="urn:microsoft.com/office/officeart/2005/8/layout/hierarchy5"/>
    <dgm:cxn modelId="{90607AD0-33F1-4F45-A591-E8B84233E4E4}" type="presOf" srcId="{5C93AD52-211B-43BB-A964-A959E3065C63}" destId="{E385928D-BDD3-43AE-8645-ADD18D1F91BC}" srcOrd="0" destOrd="0" presId="urn:microsoft.com/office/officeart/2005/8/layout/hierarchy5"/>
    <dgm:cxn modelId="{825F9AAC-2C14-472B-8C38-9C15CC0F1068}" type="presOf" srcId="{2D31161B-2B95-4898-BF7E-4D74A3DC49B8}" destId="{7A07B256-B9C8-408A-91F9-60E9AB2C8B71}" srcOrd="1" destOrd="0" presId="urn:microsoft.com/office/officeart/2005/8/layout/hierarchy5"/>
    <dgm:cxn modelId="{B926323A-AB3B-4682-90D6-740A78AD1C51}" type="presOf" srcId="{C7AF946F-78EF-41B9-816C-F0E81E4AF139}" destId="{AFFAEDB7-D323-4614-8477-4D99876639DE}" srcOrd="0" destOrd="0" presId="urn:microsoft.com/office/officeart/2005/8/layout/hierarchy5"/>
    <dgm:cxn modelId="{218BD959-633A-4E62-81CE-E0DCC0580F5E}" type="presOf" srcId="{A8D636D0-EBCE-4A30-9B10-C5B75EE5170E}" destId="{15A9E67B-8533-44CD-A560-38ACD25935D2}" srcOrd="0" destOrd="0" presId="urn:microsoft.com/office/officeart/2005/8/layout/hierarchy5"/>
    <dgm:cxn modelId="{C3239EEF-6F94-428E-9160-B833194CF1AA}" srcId="{9BD4CF56-9A4A-4200-9735-577E939AD8F1}" destId="{2E48F30C-61E9-4E8D-ACCF-3001296630F3}" srcOrd="0" destOrd="0" parTransId="{48CF301E-78CD-457E-A274-4283A102B3DD}" sibTransId="{21F3F9B7-72DB-44D3-B81B-09D3F0511023}"/>
    <dgm:cxn modelId="{E9DBF972-12CE-4CEE-A523-0A5DCCB693B4}" srcId="{C725B15D-98B2-4BCE-AC55-A180C97BC008}" destId="{BA7B9560-7F25-42E3-A266-8AD6FDE531A0}" srcOrd="4" destOrd="0" parTransId="{8D6D0A2B-691A-4FAE-879B-44BD1A0787E1}" sibTransId="{1F60BA21-7681-49FA-A62C-9D68CF49BDF5}"/>
    <dgm:cxn modelId="{34C5723E-B721-4C63-9025-0CC0DC857942}" type="presOf" srcId="{408FB927-D68E-42FA-A5B1-209CA69310E4}" destId="{993E8EC7-9D90-430C-A8C4-6A016EEA027D}" srcOrd="0" destOrd="0" presId="urn:microsoft.com/office/officeart/2005/8/layout/hierarchy5"/>
    <dgm:cxn modelId="{55C2F230-4A33-4D86-891D-A1A8928FC86A}" type="presOf" srcId="{343E166F-64E4-47B3-B8F6-511945B9641E}" destId="{E072B839-EB5C-4561-81CA-5BFCC23184A0}" srcOrd="0" destOrd="0" presId="urn:microsoft.com/office/officeart/2005/8/layout/hierarchy5"/>
    <dgm:cxn modelId="{386C2FE1-2EBC-4C2B-BCC9-DCBA99BB602B}" srcId="{C725B15D-98B2-4BCE-AC55-A180C97BC008}" destId="{CA684B1E-D08A-4BB7-8277-7BA2833E5725}" srcOrd="1" destOrd="0" parTransId="{9AB3A743-CBDD-4200-AD98-92FC09EB37CE}" sibTransId="{195E91EC-CF56-49DC-8409-74884F0B0712}"/>
    <dgm:cxn modelId="{AD739921-D1EC-4E03-9DFB-0FF446AE23CA}" type="presOf" srcId="{8D6D0A2B-691A-4FAE-879B-44BD1A0787E1}" destId="{7E5861DE-3C0B-408E-90FB-908D6276DEC3}" srcOrd="1" destOrd="0" presId="urn:microsoft.com/office/officeart/2005/8/layout/hierarchy5"/>
    <dgm:cxn modelId="{2EE84BA3-F46C-4F89-93B9-98162CED5E06}" type="presOf" srcId="{29805C8C-328F-4A16-AB43-798C6BF3BBEC}" destId="{B582BDB3-8FA2-4EC4-8E73-5EB105173881}" srcOrd="0" destOrd="0" presId="urn:microsoft.com/office/officeart/2005/8/layout/hierarchy5"/>
    <dgm:cxn modelId="{3E7D808D-4A8E-4B1A-A2A6-5D985BA4A2A6}" srcId="{71736A0C-BC14-4723-88C5-022626538D94}" destId="{50FD913B-36D8-4D83-9F91-D8FAF4A30C0E}" srcOrd="1" destOrd="0" parTransId="{9FCBDAA3-8F39-49EB-A700-53A7D5988C92}" sibTransId="{8A941BDD-42B4-4A5D-9670-61E5FAF8B9E5}"/>
    <dgm:cxn modelId="{326D6B50-663B-444C-B620-46A36C73AD32}" type="presOf" srcId="{5C93AD52-211B-43BB-A964-A959E3065C63}" destId="{DD6CBE7B-370E-45F8-BF74-073050F2C1A4}" srcOrd="1" destOrd="0" presId="urn:microsoft.com/office/officeart/2005/8/layout/hierarchy5"/>
    <dgm:cxn modelId="{AFA2A914-8DC9-4A85-AEB0-E69496AB547B}" type="presOf" srcId="{1CB711DF-98F8-44A0-AB78-C729AB166E35}" destId="{78A16F4F-EE83-43CF-8044-A2531342C352}" srcOrd="0" destOrd="0" presId="urn:microsoft.com/office/officeart/2005/8/layout/hierarchy5"/>
    <dgm:cxn modelId="{2913794D-F83F-495E-9207-7D313EE8D5FD}" srcId="{9BD4CF56-9A4A-4200-9735-577E939AD8F1}" destId="{C7093524-1533-4E96-9FCF-78EC0F94449A}" srcOrd="2" destOrd="0" parTransId="{9FC80353-2625-412F-8980-CF5B24DED7BF}" sibTransId="{8A6FF515-DED7-42C5-8F63-44FA4C526756}"/>
    <dgm:cxn modelId="{28EA0502-BF42-48C8-80BE-DF75465D3D95}" type="presOf" srcId="{A05A439B-01C2-45CB-A0A0-95FB50FD6989}" destId="{9AFFD88E-D0D4-42F7-A7B2-77886C1D2204}" srcOrd="0" destOrd="0" presId="urn:microsoft.com/office/officeart/2005/8/layout/hierarchy5"/>
    <dgm:cxn modelId="{0D9BB44C-8C88-41DD-B3B5-75E3BAC02964}" type="presOf" srcId="{71736A0C-BC14-4723-88C5-022626538D94}" destId="{0F72FB03-B520-4306-925E-E738518A2EA4}" srcOrd="0" destOrd="0" presId="urn:microsoft.com/office/officeart/2005/8/layout/hierarchy5"/>
    <dgm:cxn modelId="{7E569750-8664-4A57-8D1D-E3143617C1B7}" type="presOf" srcId="{BA7B9560-7F25-42E3-A266-8AD6FDE531A0}" destId="{A7E209B7-2595-4674-AD38-90E87D8B7BA1}" srcOrd="0" destOrd="0" presId="urn:microsoft.com/office/officeart/2005/8/layout/hierarchy5"/>
    <dgm:cxn modelId="{7A136C19-DD26-4D7E-8911-0B0CD5A67C85}" type="presOf" srcId="{0FF52F47-292A-453F-BD3F-EB7D30FECB01}" destId="{294726B7-3C15-4090-991B-12D36457AAD7}" srcOrd="1" destOrd="0" presId="urn:microsoft.com/office/officeart/2005/8/layout/hierarchy5"/>
    <dgm:cxn modelId="{EDB2E17A-589F-4D05-BD8F-A5871EB3D0C4}" type="presOf" srcId="{D27F5BB9-ED90-4733-AA90-691E30D6AD0D}" destId="{9939DDCF-2BC9-4298-B968-CD9BD1A321BE}" srcOrd="1" destOrd="0" presId="urn:microsoft.com/office/officeart/2005/8/layout/hierarchy5"/>
    <dgm:cxn modelId="{E73473C5-4143-44A8-8686-6E4F673BB6B6}" srcId="{6EF93B0A-7A07-4643-A075-A9BDE9066559}" destId="{E13C0D54-0F09-4E4C-90CD-5AC956C5E09E}" srcOrd="1" destOrd="0" parTransId="{A05A439B-01C2-45CB-A0A0-95FB50FD6989}" sibTransId="{4E191CB5-7E61-4C5C-B7BF-8EB66335A0A4}"/>
    <dgm:cxn modelId="{E543B7AD-2926-4CE8-9624-0A2053F03C8C}" type="presOf" srcId="{48CF301E-78CD-457E-A274-4283A102B3DD}" destId="{4C93A8F4-58F6-4429-8067-E8271E7C6A8F}" srcOrd="1" destOrd="0" presId="urn:microsoft.com/office/officeart/2005/8/layout/hierarchy5"/>
    <dgm:cxn modelId="{BCCB4620-3910-417F-A6E1-7EF6E5909A62}" type="presOf" srcId="{76F1ADAB-F4EE-4C62-96EE-93D8F6FD8FA9}" destId="{80954E5E-05D3-458D-8D62-2D7E878020E0}" srcOrd="1" destOrd="0" presId="urn:microsoft.com/office/officeart/2005/8/layout/hierarchy5"/>
    <dgm:cxn modelId="{91F6EDAB-0A91-451B-B649-5019687F63FC}" type="presOf" srcId="{FB397DB5-45B8-41B0-884E-E83F543782B2}" destId="{36EF8450-91EB-4C8E-A41B-E09FCF05C21E}" srcOrd="1" destOrd="0" presId="urn:microsoft.com/office/officeart/2005/8/layout/hierarchy5"/>
    <dgm:cxn modelId="{3141D528-0654-46FC-8777-BE40016D4F31}" srcId="{C725B15D-98B2-4BCE-AC55-A180C97BC008}" destId="{6EF93B0A-7A07-4643-A075-A9BDE9066559}" srcOrd="6" destOrd="0" parTransId="{343E166F-64E4-47B3-B8F6-511945B9641E}" sibTransId="{416860A5-6C29-43C2-B99E-C26A51C7B7C2}"/>
    <dgm:cxn modelId="{40BC6D6C-53D2-40CF-BB3C-BCDE32A7D8AF}" type="presOf" srcId="{C725B15D-98B2-4BCE-AC55-A180C97BC008}" destId="{23FD337A-1E54-4B23-8B8C-A0851D3CCFC8}" srcOrd="0" destOrd="0" presId="urn:microsoft.com/office/officeart/2005/8/layout/hierarchy5"/>
    <dgm:cxn modelId="{6DE58EB3-9380-469F-83B8-7AD318D8DD98}" srcId="{C725B15D-98B2-4BCE-AC55-A180C97BC008}" destId="{D0B96FEB-95A8-49EF-BC04-D19C1711C1DD}" srcOrd="8" destOrd="0" parTransId="{29805C8C-328F-4A16-AB43-798C6BF3BBEC}" sibTransId="{7611556B-EEBE-46C8-8008-4D8E70BD4DB3}"/>
    <dgm:cxn modelId="{AD7CCCB1-D7B1-4CCF-A36F-3956C8A9B6ED}" type="presOf" srcId="{6EF93B0A-7A07-4643-A075-A9BDE9066559}" destId="{5DAB2256-2742-4A17-84F8-EF387B78E243}" srcOrd="0" destOrd="0" presId="urn:microsoft.com/office/officeart/2005/8/layout/hierarchy5"/>
    <dgm:cxn modelId="{5FC44850-F8F0-4A55-AAC0-87576F899DBF}" type="presOf" srcId="{C9771D14-DF2D-47B2-B506-3194E46FA568}" destId="{62BB1435-030D-48B6-BF37-F837AD4EBD03}" srcOrd="1" destOrd="0" presId="urn:microsoft.com/office/officeart/2005/8/layout/hierarchy5"/>
    <dgm:cxn modelId="{8D5E6053-43AB-4D43-B5BE-49582140E0CE}" srcId="{C725B15D-98B2-4BCE-AC55-A180C97BC008}" destId="{5EC5DE5F-9F09-4F3D-B707-7AFD1077DC99}" srcOrd="2" destOrd="0" parTransId="{0FF52F47-292A-453F-BD3F-EB7D30FECB01}" sibTransId="{4A7FB19A-D2AB-4A59-859D-D392688647A3}"/>
    <dgm:cxn modelId="{D28A9081-88BC-4248-8027-6D2AE7C5602A}" srcId="{C725B15D-98B2-4BCE-AC55-A180C97BC008}" destId="{1CB711DF-98F8-44A0-AB78-C729AB166E35}" srcOrd="7" destOrd="0" parTransId="{76F1ADAB-F4EE-4C62-96EE-93D8F6FD8FA9}" sibTransId="{49479059-FA08-481F-B787-41B06E6D0E52}"/>
    <dgm:cxn modelId="{5D87002F-CE83-4F9E-82F0-B8AE6A94977B}" type="presOf" srcId="{2E48F30C-61E9-4E8D-ACCF-3001296630F3}" destId="{A35F0758-E477-4C89-867C-DE319C7BEFA2}" srcOrd="0" destOrd="0" presId="urn:microsoft.com/office/officeart/2005/8/layout/hierarchy5"/>
    <dgm:cxn modelId="{516371D0-BEB2-4755-986A-8EACC88FFCF9}" type="presOf" srcId="{C74E0B4C-8EB4-47FF-8B27-A573E2A04CA0}" destId="{E951704B-F06A-4546-A8DC-834060973703}" srcOrd="1" destOrd="0" presId="urn:microsoft.com/office/officeart/2005/8/layout/hierarchy5"/>
    <dgm:cxn modelId="{BFFD5661-F62C-415C-9C6F-62476A6F8A15}" type="presOf" srcId="{9AB3A743-CBDD-4200-AD98-92FC09EB37CE}" destId="{03CD35E3-0596-418C-A7DB-62E356E170DB}" srcOrd="1" destOrd="0" presId="urn:microsoft.com/office/officeart/2005/8/layout/hierarchy5"/>
    <dgm:cxn modelId="{0E9F0D65-D952-4617-8F62-04F5E3ED04E9}" type="presOf" srcId="{D27F5BB9-ED90-4733-AA90-691E30D6AD0D}" destId="{18F1ED3B-B78A-410A-8A11-49AE7DEAD293}" srcOrd="0" destOrd="0" presId="urn:microsoft.com/office/officeart/2005/8/layout/hierarchy5"/>
    <dgm:cxn modelId="{073B39B3-E306-428C-9F8E-C81115D254D4}" type="presOf" srcId="{2D31161B-2B95-4898-BF7E-4D74A3DC49B8}" destId="{7DFF780D-E9F8-4882-98EA-BEED0C546CDD}" srcOrd="0" destOrd="0" presId="urn:microsoft.com/office/officeart/2005/8/layout/hierarchy5"/>
    <dgm:cxn modelId="{CC549265-764A-450D-961D-F9017421BA44}" srcId="{71736A0C-BC14-4723-88C5-022626538D94}" destId="{BBC06175-4AB1-48AA-9C57-D675E2AFE147}" srcOrd="0" destOrd="0" parTransId="{C74E0B4C-8EB4-47FF-8B27-A573E2A04CA0}" sibTransId="{870B02B6-FDA4-4AE9-AAFA-8D3F46428756}"/>
    <dgm:cxn modelId="{9D0973BA-7124-40B4-B93B-10CAC43091C6}" type="presOf" srcId="{FB397DB5-45B8-41B0-884E-E83F543782B2}" destId="{57B28FEB-67CD-4485-98C6-0EC6D8BBF724}" srcOrd="0" destOrd="0" presId="urn:microsoft.com/office/officeart/2005/8/layout/hierarchy5"/>
    <dgm:cxn modelId="{C24AC3B8-092D-4658-B85D-C173E25400F0}" srcId="{9BD4CF56-9A4A-4200-9735-577E939AD8F1}" destId="{061CE151-F7D1-4209-9D81-FE992CB42A09}" srcOrd="1" destOrd="0" parTransId="{A8D636D0-EBCE-4A30-9B10-C5B75EE5170E}" sibTransId="{6D3BC908-5086-4D39-8CBF-A3AC9B05288B}"/>
    <dgm:cxn modelId="{0BF88E4D-D1C8-4B55-8F94-6BC78E668E85}" srcId="{C725B15D-98B2-4BCE-AC55-A180C97BC008}" destId="{6F4D771F-90B7-4F2B-98FD-C21C24827551}" srcOrd="9" destOrd="0" parTransId="{FB397DB5-45B8-41B0-884E-E83F543782B2}" sibTransId="{0DB690A1-1697-44C1-921B-3AF6B0A4AEAC}"/>
    <dgm:cxn modelId="{E324B04E-8091-415E-A505-30167B2452BA}" type="presOf" srcId="{DBFC869D-BDA5-4314-9DF5-4934F34CF70F}" destId="{FA431E25-338F-41CB-AB3A-8FC24EBD3FA4}" srcOrd="0" destOrd="0" presId="urn:microsoft.com/office/officeart/2005/8/layout/hierarchy5"/>
    <dgm:cxn modelId="{BB1DAEC3-4751-4D6C-82BD-9B096CEF7DA3}" srcId="{6EF93B0A-7A07-4643-A075-A9BDE9066559}" destId="{408FB927-D68E-42FA-A5B1-209CA69310E4}" srcOrd="2" destOrd="0" parTransId="{D27F5BB9-ED90-4733-AA90-691E30D6AD0D}" sibTransId="{ED1FC3F6-FEA6-49CB-A5F4-75B33F72F331}"/>
    <dgm:cxn modelId="{D916E36F-A326-4B52-ADD4-11B8231DC1C6}" type="presOf" srcId="{A05A439B-01C2-45CB-A0A0-95FB50FD6989}" destId="{FBB5BD20-580C-48BC-940D-3CC85386E7C1}" srcOrd="1" destOrd="0" presId="urn:microsoft.com/office/officeart/2005/8/layout/hierarchy5"/>
    <dgm:cxn modelId="{6B95E17F-5A3B-41E1-A31A-AB470DE878B1}" type="presOf" srcId="{48CF301E-78CD-457E-A274-4283A102B3DD}" destId="{04063F49-B5E8-42BE-8048-54CA29E91913}" srcOrd="0" destOrd="0" presId="urn:microsoft.com/office/officeart/2005/8/layout/hierarchy5"/>
    <dgm:cxn modelId="{DD640911-7DF5-4AAC-9C69-063ABA7B16AB}" type="presOf" srcId="{9FC80353-2625-412F-8980-CF5B24DED7BF}" destId="{500D3409-7C4A-433A-A088-8B379930CCFE}" srcOrd="1" destOrd="0" presId="urn:microsoft.com/office/officeart/2005/8/layout/hierarchy5"/>
    <dgm:cxn modelId="{8C539894-C660-4C60-9295-6B8050CEC92B}" type="presOf" srcId="{6F4D771F-90B7-4F2B-98FD-C21C24827551}" destId="{B4148D18-FE79-48F5-B85B-84BDCFDDE6F5}" srcOrd="0" destOrd="0" presId="urn:microsoft.com/office/officeart/2005/8/layout/hierarchy5"/>
    <dgm:cxn modelId="{2ADA746E-43FB-482A-A61B-F1FE0AB0A381}" type="presOf" srcId="{C9771D14-DF2D-47B2-B506-3194E46FA568}" destId="{FE652612-733B-4F32-ACF3-E935DC1FF1C5}" srcOrd="0" destOrd="0" presId="urn:microsoft.com/office/officeart/2005/8/layout/hierarchy5"/>
    <dgm:cxn modelId="{234D7A30-1F56-46D5-9447-78D6F90765B4}" type="presOf" srcId="{9FCBDAA3-8F39-49EB-A700-53A7D5988C92}" destId="{3CE0859F-1084-4B7C-B510-6B173BBF9B07}" srcOrd="1" destOrd="0" presId="urn:microsoft.com/office/officeart/2005/8/layout/hierarchy5"/>
    <dgm:cxn modelId="{1548A088-9A27-465F-B025-1B236F745189}" type="presParOf" srcId="{E8FA6B5F-5507-4325-A7F0-A0AE9C4286F5}" destId="{B1C84F4B-A234-4574-85DA-0FC7C5C7C52E}" srcOrd="0" destOrd="0" presId="urn:microsoft.com/office/officeart/2005/8/layout/hierarchy5"/>
    <dgm:cxn modelId="{E48DED16-4471-4EB7-8D79-7B2938278D84}" type="presParOf" srcId="{B1C84F4B-A234-4574-85DA-0FC7C5C7C52E}" destId="{3787E494-F68D-4FCD-A6C0-54577F9FB137}" srcOrd="0" destOrd="0" presId="urn:microsoft.com/office/officeart/2005/8/layout/hierarchy5"/>
    <dgm:cxn modelId="{BEE707E3-3569-4838-864E-69A82B3AB3F0}" type="presParOf" srcId="{3787E494-F68D-4FCD-A6C0-54577F9FB137}" destId="{208BA5FA-B877-4F02-A762-72003AD4737F}" srcOrd="0" destOrd="0" presId="urn:microsoft.com/office/officeart/2005/8/layout/hierarchy5"/>
    <dgm:cxn modelId="{92574173-EA81-444E-87CD-B67B5AC4B588}" type="presParOf" srcId="{208BA5FA-B877-4F02-A762-72003AD4737F}" destId="{23FD337A-1E54-4B23-8B8C-A0851D3CCFC8}" srcOrd="0" destOrd="0" presId="urn:microsoft.com/office/officeart/2005/8/layout/hierarchy5"/>
    <dgm:cxn modelId="{2FA736D0-6672-44E9-89D3-2AC0A5AC7235}" type="presParOf" srcId="{208BA5FA-B877-4F02-A762-72003AD4737F}" destId="{5FE7E7C2-C937-4B30-B813-B12C4BEF75BF}" srcOrd="1" destOrd="0" presId="urn:microsoft.com/office/officeart/2005/8/layout/hierarchy5"/>
    <dgm:cxn modelId="{26033FF8-486A-42F5-985B-31662DB5D802}" type="presParOf" srcId="{5FE7E7C2-C937-4B30-B813-B12C4BEF75BF}" destId="{E385928D-BDD3-43AE-8645-ADD18D1F91BC}" srcOrd="0" destOrd="0" presId="urn:microsoft.com/office/officeart/2005/8/layout/hierarchy5"/>
    <dgm:cxn modelId="{2EFC66A2-2F4C-48F1-9E9A-B08D73409E28}" type="presParOf" srcId="{E385928D-BDD3-43AE-8645-ADD18D1F91BC}" destId="{DD6CBE7B-370E-45F8-BF74-073050F2C1A4}" srcOrd="0" destOrd="0" presId="urn:microsoft.com/office/officeart/2005/8/layout/hierarchy5"/>
    <dgm:cxn modelId="{D20756DD-5AFD-4B2C-AA6F-CF994F5FCA94}" type="presParOf" srcId="{5FE7E7C2-C937-4B30-B813-B12C4BEF75BF}" destId="{9DA0B25E-270C-4434-BCC3-E79D70AFC791}" srcOrd="1" destOrd="0" presId="urn:microsoft.com/office/officeart/2005/8/layout/hierarchy5"/>
    <dgm:cxn modelId="{45C26681-330D-4597-8BAF-BBA576A385FF}" type="presParOf" srcId="{9DA0B25E-270C-4434-BCC3-E79D70AFC791}" destId="{0F72FB03-B520-4306-925E-E738518A2EA4}" srcOrd="0" destOrd="0" presId="urn:microsoft.com/office/officeart/2005/8/layout/hierarchy5"/>
    <dgm:cxn modelId="{A228BFC2-8440-45F4-BA85-3F288F85AB37}" type="presParOf" srcId="{9DA0B25E-270C-4434-BCC3-E79D70AFC791}" destId="{43A4C577-FEFB-44D3-9123-31038F65CBCF}" srcOrd="1" destOrd="0" presId="urn:microsoft.com/office/officeart/2005/8/layout/hierarchy5"/>
    <dgm:cxn modelId="{55DE2F3D-FD88-460B-9102-6B80D32456A8}" type="presParOf" srcId="{43A4C577-FEFB-44D3-9123-31038F65CBCF}" destId="{606D2464-6A87-4A82-8C17-3D963EB201A1}" srcOrd="0" destOrd="0" presId="urn:microsoft.com/office/officeart/2005/8/layout/hierarchy5"/>
    <dgm:cxn modelId="{73D7016E-B560-4F24-A965-09BA2E658437}" type="presParOf" srcId="{606D2464-6A87-4A82-8C17-3D963EB201A1}" destId="{E951704B-F06A-4546-A8DC-834060973703}" srcOrd="0" destOrd="0" presId="urn:microsoft.com/office/officeart/2005/8/layout/hierarchy5"/>
    <dgm:cxn modelId="{71B02DFA-1AE2-46F6-8C79-0E8E825507D9}" type="presParOf" srcId="{43A4C577-FEFB-44D3-9123-31038F65CBCF}" destId="{A7FBF121-5FDA-4877-8CE8-B1205D152DFE}" srcOrd="1" destOrd="0" presId="urn:microsoft.com/office/officeart/2005/8/layout/hierarchy5"/>
    <dgm:cxn modelId="{8BAF677D-6FBB-4EE2-B5C5-36AF51FF39E9}" type="presParOf" srcId="{A7FBF121-5FDA-4877-8CE8-B1205D152DFE}" destId="{7AEA7823-6367-405D-AAD9-AA59E898FC34}" srcOrd="0" destOrd="0" presId="urn:microsoft.com/office/officeart/2005/8/layout/hierarchy5"/>
    <dgm:cxn modelId="{1C586B63-43D8-415D-AB11-FABE6CC6D10B}" type="presParOf" srcId="{A7FBF121-5FDA-4877-8CE8-B1205D152DFE}" destId="{263CADE1-0230-4FF1-A3C2-C078C9A43EB0}" srcOrd="1" destOrd="0" presId="urn:microsoft.com/office/officeart/2005/8/layout/hierarchy5"/>
    <dgm:cxn modelId="{302EC340-E4EC-45A4-B3A4-FE64BC4BCCB6}" type="presParOf" srcId="{43A4C577-FEFB-44D3-9123-31038F65CBCF}" destId="{99FEE2BB-C4C0-4AB7-9C9C-BE025058D8C0}" srcOrd="2" destOrd="0" presId="urn:microsoft.com/office/officeart/2005/8/layout/hierarchy5"/>
    <dgm:cxn modelId="{B38D6A82-CB32-480E-AAC6-B3C7F2EE5396}" type="presParOf" srcId="{99FEE2BB-C4C0-4AB7-9C9C-BE025058D8C0}" destId="{3CE0859F-1084-4B7C-B510-6B173BBF9B07}" srcOrd="0" destOrd="0" presId="urn:microsoft.com/office/officeart/2005/8/layout/hierarchy5"/>
    <dgm:cxn modelId="{F1A1C3F7-7D92-4288-8C30-D05C49C9DF94}" type="presParOf" srcId="{43A4C577-FEFB-44D3-9123-31038F65CBCF}" destId="{94DB94A5-DDD7-40BB-88CF-B80336871ED6}" srcOrd="3" destOrd="0" presId="urn:microsoft.com/office/officeart/2005/8/layout/hierarchy5"/>
    <dgm:cxn modelId="{830F55E2-95E4-4DA2-BBDD-8128135CF590}" type="presParOf" srcId="{94DB94A5-DDD7-40BB-88CF-B80336871ED6}" destId="{958AFBB6-CA27-484E-9853-491054AE3C67}" srcOrd="0" destOrd="0" presId="urn:microsoft.com/office/officeart/2005/8/layout/hierarchy5"/>
    <dgm:cxn modelId="{D90BEDF3-B1F9-4A0C-9DEF-A2A7848D275F}" type="presParOf" srcId="{94DB94A5-DDD7-40BB-88CF-B80336871ED6}" destId="{5C058F59-FD64-40AA-9763-14F2621D0346}" srcOrd="1" destOrd="0" presId="urn:microsoft.com/office/officeart/2005/8/layout/hierarchy5"/>
    <dgm:cxn modelId="{3A9B2135-6303-4786-829E-96DF55E1B505}" type="presParOf" srcId="{5FE7E7C2-C937-4B30-B813-B12C4BEF75BF}" destId="{6C5808AE-6010-4C37-AC27-4F7D31C0D402}" srcOrd="2" destOrd="0" presId="urn:microsoft.com/office/officeart/2005/8/layout/hierarchy5"/>
    <dgm:cxn modelId="{C64A3B4D-5B1D-463B-A15C-EAA9569EF937}" type="presParOf" srcId="{6C5808AE-6010-4C37-AC27-4F7D31C0D402}" destId="{03CD35E3-0596-418C-A7DB-62E356E170DB}" srcOrd="0" destOrd="0" presId="urn:microsoft.com/office/officeart/2005/8/layout/hierarchy5"/>
    <dgm:cxn modelId="{33F611CF-6FAE-4D0B-93CE-EAF88E509CE5}" type="presParOf" srcId="{5FE7E7C2-C937-4B30-B813-B12C4BEF75BF}" destId="{B0F55A4D-A4A1-40FE-B8D9-A46ECD5E439F}" srcOrd="3" destOrd="0" presId="urn:microsoft.com/office/officeart/2005/8/layout/hierarchy5"/>
    <dgm:cxn modelId="{D8969B41-AAE2-42C9-9D4B-DEEC3453E54D}" type="presParOf" srcId="{B0F55A4D-A4A1-40FE-B8D9-A46ECD5E439F}" destId="{A63CE7A4-0809-4595-80D8-433E01854FD8}" srcOrd="0" destOrd="0" presId="urn:microsoft.com/office/officeart/2005/8/layout/hierarchy5"/>
    <dgm:cxn modelId="{E3FFDFC6-BADD-410A-BF1C-C0773E0F4E1D}" type="presParOf" srcId="{B0F55A4D-A4A1-40FE-B8D9-A46ECD5E439F}" destId="{2B07950D-7748-4FC3-9E9A-DE6E05B84254}" srcOrd="1" destOrd="0" presId="urn:microsoft.com/office/officeart/2005/8/layout/hierarchy5"/>
    <dgm:cxn modelId="{66ABC6C7-A204-44F8-AFB4-169CB196DAF1}" type="presParOf" srcId="{5FE7E7C2-C937-4B30-B813-B12C4BEF75BF}" destId="{D8BEC227-653F-4688-802E-6A0638932651}" srcOrd="4" destOrd="0" presId="urn:microsoft.com/office/officeart/2005/8/layout/hierarchy5"/>
    <dgm:cxn modelId="{6C9D6D9A-98D9-4C10-8F7D-9EA0BB710C3D}" type="presParOf" srcId="{D8BEC227-653F-4688-802E-6A0638932651}" destId="{294726B7-3C15-4090-991B-12D36457AAD7}" srcOrd="0" destOrd="0" presId="urn:microsoft.com/office/officeart/2005/8/layout/hierarchy5"/>
    <dgm:cxn modelId="{1B5F2461-0BB5-49D3-875A-0C165A1D47C0}" type="presParOf" srcId="{5FE7E7C2-C937-4B30-B813-B12C4BEF75BF}" destId="{0B9DA75D-2402-4097-994A-0800111D9783}" srcOrd="5" destOrd="0" presId="urn:microsoft.com/office/officeart/2005/8/layout/hierarchy5"/>
    <dgm:cxn modelId="{3AB74D13-5F90-4A69-9A9E-1318E213CD4C}" type="presParOf" srcId="{0B9DA75D-2402-4097-994A-0800111D9783}" destId="{24DEB2DF-ED76-48F3-9424-EDF8E7B65FDF}" srcOrd="0" destOrd="0" presId="urn:microsoft.com/office/officeart/2005/8/layout/hierarchy5"/>
    <dgm:cxn modelId="{C9E2EAE0-4C23-4795-BE5E-FAA0702269FF}" type="presParOf" srcId="{0B9DA75D-2402-4097-994A-0800111D9783}" destId="{66420481-8A91-468F-8508-BA5D3F864C46}" srcOrd="1" destOrd="0" presId="urn:microsoft.com/office/officeart/2005/8/layout/hierarchy5"/>
    <dgm:cxn modelId="{5B14BF77-5ABC-4F5A-8452-B83815DD4A60}" type="presParOf" srcId="{5FE7E7C2-C937-4B30-B813-B12C4BEF75BF}" destId="{7DFF780D-E9F8-4882-98EA-BEED0C546CDD}" srcOrd="6" destOrd="0" presId="urn:microsoft.com/office/officeart/2005/8/layout/hierarchy5"/>
    <dgm:cxn modelId="{7059F5CD-CC54-401F-A2BF-80315D74A25D}" type="presParOf" srcId="{7DFF780D-E9F8-4882-98EA-BEED0C546CDD}" destId="{7A07B256-B9C8-408A-91F9-60E9AB2C8B71}" srcOrd="0" destOrd="0" presId="urn:microsoft.com/office/officeart/2005/8/layout/hierarchy5"/>
    <dgm:cxn modelId="{20E12CF1-31D5-4E95-9D53-E42BEE7CDB24}" type="presParOf" srcId="{5FE7E7C2-C937-4B30-B813-B12C4BEF75BF}" destId="{980DF5AC-79E0-4C59-AA2A-0DDFEBC5FAAF}" srcOrd="7" destOrd="0" presId="urn:microsoft.com/office/officeart/2005/8/layout/hierarchy5"/>
    <dgm:cxn modelId="{917170CE-D84E-4A32-A7B1-2EF915960CB3}" type="presParOf" srcId="{980DF5AC-79E0-4C59-AA2A-0DDFEBC5FAAF}" destId="{05C82D03-33CB-46BA-B784-6FBEA409E66F}" srcOrd="0" destOrd="0" presId="urn:microsoft.com/office/officeart/2005/8/layout/hierarchy5"/>
    <dgm:cxn modelId="{A03EF607-D262-499B-8CD2-3180408A1EDA}" type="presParOf" srcId="{980DF5AC-79E0-4C59-AA2A-0DDFEBC5FAAF}" destId="{3FC617C4-3486-48C8-B19E-D58E3F183D11}" srcOrd="1" destOrd="0" presId="urn:microsoft.com/office/officeart/2005/8/layout/hierarchy5"/>
    <dgm:cxn modelId="{8D32696C-DEE8-4235-AF13-39DC926E3959}" type="presParOf" srcId="{3FC617C4-3486-48C8-B19E-D58E3F183D11}" destId="{04063F49-B5E8-42BE-8048-54CA29E91913}" srcOrd="0" destOrd="0" presId="urn:microsoft.com/office/officeart/2005/8/layout/hierarchy5"/>
    <dgm:cxn modelId="{115D3DA7-BDE5-4E88-AA88-7ED555A0F640}" type="presParOf" srcId="{04063F49-B5E8-42BE-8048-54CA29E91913}" destId="{4C93A8F4-58F6-4429-8067-E8271E7C6A8F}" srcOrd="0" destOrd="0" presId="urn:microsoft.com/office/officeart/2005/8/layout/hierarchy5"/>
    <dgm:cxn modelId="{8437DCD2-C35A-4E6E-A8EF-5959D65BE94F}" type="presParOf" srcId="{3FC617C4-3486-48C8-B19E-D58E3F183D11}" destId="{B98A86B9-3B30-446A-94C2-0CD017C9BB96}" srcOrd="1" destOrd="0" presId="urn:microsoft.com/office/officeart/2005/8/layout/hierarchy5"/>
    <dgm:cxn modelId="{B3F0330B-52B0-4CFF-819C-DD6B378704FF}" type="presParOf" srcId="{B98A86B9-3B30-446A-94C2-0CD017C9BB96}" destId="{A35F0758-E477-4C89-867C-DE319C7BEFA2}" srcOrd="0" destOrd="0" presId="urn:microsoft.com/office/officeart/2005/8/layout/hierarchy5"/>
    <dgm:cxn modelId="{CC2F175F-410E-4D0C-90C3-0B57E59943AB}" type="presParOf" srcId="{B98A86B9-3B30-446A-94C2-0CD017C9BB96}" destId="{156DD801-1878-45F2-BE23-BA6CCC726F99}" srcOrd="1" destOrd="0" presId="urn:microsoft.com/office/officeart/2005/8/layout/hierarchy5"/>
    <dgm:cxn modelId="{6D60571D-0906-4C53-877F-464E13A7FF20}" type="presParOf" srcId="{3FC617C4-3486-48C8-B19E-D58E3F183D11}" destId="{15A9E67B-8533-44CD-A560-38ACD25935D2}" srcOrd="2" destOrd="0" presId="urn:microsoft.com/office/officeart/2005/8/layout/hierarchy5"/>
    <dgm:cxn modelId="{900C169D-6B91-4AFC-BE89-27808C857790}" type="presParOf" srcId="{15A9E67B-8533-44CD-A560-38ACD25935D2}" destId="{E861B9F2-26E0-4066-8F73-26D4D33588F2}" srcOrd="0" destOrd="0" presId="urn:microsoft.com/office/officeart/2005/8/layout/hierarchy5"/>
    <dgm:cxn modelId="{A35A4ACE-FF66-476B-9C6C-1A2999AEE3B9}" type="presParOf" srcId="{3FC617C4-3486-48C8-B19E-D58E3F183D11}" destId="{D049DA16-496F-4722-BA7A-A0962583FDDF}" srcOrd="3" destOrd="0" presId="urn:microsoft.com/office/officeart/2005/8/layout/hierarchy5"/>
    <dgm:cxn modelId="{2EF3B2FB-3330-46DB-A078-D85D2596A65B}" type="presParOf" srcId="{D049DA16-496F-4722-BA7A-A0962583FDDF}" destId="{C877C9F6-7F2C-4BC3-AF5D-7ECC8467707C}" srcOrd="0" destOrd="0" presId="urn:microsoft.com/office/officeart/2005/8/layout/hierarchy5"/>
    <dgm:cxn modelId="{41891DB3-AA79-4D52-86F9-654DB2C187E8}" type="presParOf" srcId="{D049DA16-496F-4722-BA7A-A0962583FDDF}" destId="{F594A9A8-39C0-46BD-9739-76EAB8E77591}" srcOrd="1" destOrd="0" presId="urn:microsoft.com/office/officeart/2005/8/layout/hierarchy5"/>
    <dgm:cxn modelId="{5514724E-A2AC-471A-863A-686459317BFD}" type="presParOf" srcId="{3FC617C4-3486-48C8-B19E-D58E3F183D11}" destId="{32BA75F2-A3F7-4B57-904B-C4C8BE73C421}" srcOrd="4" destOrd="0" presId="urn:microsoft.com/office/officeart/2005/8/layout/hierarchy5"/>
    <dgm:cxn modelId="{BAE16D98-036D-47AB-8CEE-FCB17C16D2C8}" type="presParOf" srcId="{32BA75F2-A3F7-4B57-904B-C4C8BE73C421}" destId="{500D3409-7C4A-433A-A088-8B379930CCFE}" srcOrd="0" destOrd="0" presId="urn:microsoft.com/office/officeart/2005/8/layout/hierarchy5"/>
    <dgm:cxn modelId="{1C26B38A-3EE0-410D-94BE-7A893CF9C10C}" type="presParOf" srcId="{3FC617C4-3486-48C8-B19E-D58E3F183D11}" destId="{98FE8CFF-9808-490B-BD47-9CFE05928E0D}" srcOrd="5" destOrd="0" presId="urn:microsoft.com/office/officeart/2005/8/layout/hierarchy5"/>
    <dgm:cxn modelId="{F5997016-366E-4EB3-A79F-D9F2517664A6}" type="presParOf" srcId="{98FE8CFF-9808-490B-BD47-9CFE05928E0D}" destId="{A186E0BD-CA0F-43E8-99B3-22C8B717A714}" srcOrd="0" destOrd="0" presId="urn:microsoft.com/office/officeart/2005/8/layout/hierarchy5"/>
    <dgm:cxn modelId="{817908B9-24F6-4050-97B2-83766AD798B6}" type="presParOf" srcId="{98FE8CFF-9808-490B-BD47-9CFE05928E0D}" destId="{D9B43988-F583-498E-8AD3-B6825C5E1E2A}" srcOrd="1" destOrd="0" presId="urn:microsoft.com/office/officeart/2005/8/layout/hierarchy5"/>
    <dgm:cxn modelId="{DEB82E4A-24FD-4637-90A1-33BE479DD0C3}" type="presParOf" srcId="{5FE7E7C2-C937-4B30-B813-B12C4BEF75BF}" destId="{DC1AB48F-8D29-49C1-A77A-561D400C294B}" srcOrd="8" destOrd="0" presId="urn:microsoft.com/office/officeart/2005/8/layout/hierarchy5"/>
    <dgm:cxn modelId="{73B4477C-7AA7-4354-A4BD-599F17313C0A}" type="presParOf" srcId="{DC1AB48F-8D29-49C1-A77A-561D400C294B}" destId="{7E5861DE-3C0B-408E-90FB-908D6276DEC3}" srcOrd="0" destOrd="0" presId="urn:microsoft.com/office/officeart/2005/8/layout/hierarchy5"/>
    <dgm:cxn modelId="{4F283C61-0824-417C-827E-507D8B0E2986}" type="presParOf" srcId="{5FE7E7C2-C937-4B30-B813-B12C4BEF75BF}" destId="{BA209D8C-F2C2-4CF6-A43D-D8AB1F3DFE27}" srcOrd="9" destOrd="0" presId="urn:microsoft.com/office/officeart/2005/8/layout/hierarchy5"/>
    <dgm:cxn modelId="{EF7E2950-7428-4AD1-86B2-ADDC89C2135A}" type="presParOf" srcId="{BA209D8C-F2C2-4CF6-A43D-D8AB1F3DFE27}" destId="{A7E209B7-2595-4674-AD38-90E87D8B7BA1}" srcOrd="0" destOrd="0" presId="urn:microsoft.com/office/officeart/2005/8/layout/hierarchy5"/>
    <dgm:cxn modelId="{36990203-A17B-42AE-A44C-10A36C2190E7}" type="presParOf" srcId="{BA209D8C-F2C2-4CF6-A43D-D8AB1F3DFE27}" destId="{CA6BD7BE-156D-4E99-922F-BA1B8164C0B5}" srcOrd="1" destOrd="0" presId="urn:microsoft.com/office/officeart/2005/8/layout/hierarchy5"/>
    <dgm:cxn modelId="{46FFC785-D2C4-4DEC-B391-644A49BEA948}" type="presParOf" srcId="{5FE7E7C2-C937-4B30-B813-B12C4BEF75BF}" destId="{FE652612-733B-4F32-ACF3-E935DC1FF1C5}" srcOrd="10" destOrd="0" presId="urn:microsoft.com/office/officeart/2005/8/layout/hierarchy5"/>
    <dgm:cxn modelId="{5E48929C-3783-440C-95CB-6445A62D47A7}" type="presParOf" srcId="{FE652612-733B-4F32-ACF3-E935DC1FF1C5}" destId="{62BB1435-030D-48B6-BF37-F837AD4EBD03}" srcOrd="0" destOrd="0" presId="urn:microsoft.com/office/officeart/2005/8/layout/hierarchy5"/>
    <dgm:cxn modelId="{374E4959-1FE2-447E-83C1-E6BE32EF2585}" type="presParOf" srcId="{5FE7E7C2-C937-4B30-B813-B12C4BEF75BF}" destId="{69DD2117-5C29-4756-8813-191CAF2CF88B}" srcOrd="11" destOrd="0" presId="urn:microsoft.com/office/officeart/2005/8/layout/hierarchy5"/>
    <dgm:cxn modelId="{498B52CB-FAF1-4F11-AA2C-5EEE6C57F894}" type="presParOf" srcId="{69DD2117-5C29-4756-8813-191CAF2CF88B}" destId="{EE68B9A3-E90B-4697-B8CB-3EC24244FF82}" srcOrd="0" destOrd="0" presId="urn:microsoft.com/office/officeart/2005/8/layout/hierarchy5"/>
    <dgm:cxn modelId="{85CF0692-6366-4ED7-A9F3-6F35D6B8BEBA}" type="presParOf" srcId="{69DD2117-5C29-4756-8813-191CAF2CF88B}" destId="{ED0707A6-4577-4D7C-8C90-FAECD80B99B6}" srcOrd="1" destOrd="0" presId="urn:microsoft.com/office/officeart/2005/8/layout/hierarchy5"/>
    <dgm:cxn modelId="{4174E52F-E843-41E7-9B47-65A1BA45A904}" type="presParOf" srcId="{5FE7E7C2-C937-4B30-B813-B12C4BEF75BF}" destId="{E072B839-EB5C-4561-81CA-5BFCC23184A0}" srcOrd="12" destOrd="0" presId="urn:microsoft.com/office/officeart/2005/8/layout/hierarchy5"/>
    <dgm:cxn modelId="{8F993E6E-6916-4B51-8F3B-EC9F6BD38030}" type="presParOf" srcId="{E072B839-EB5C-4561-81CA-5BFCC23184A0}" destId="{1F1C9DEA-0BBC-40EB-A7D8-D173EA957AD3}" srcOrd="0" destOrd="0" presId="urn:microsoft.com/office/officeart/2005/8/layout/hierarchy5"/>
    <dgm:cxn modelId="{07C91D5E-D4E3-4659-BB95-4F58BD6AD809}" type="presParOf" srcId="{5FE7E7C2-C937-4B30-B813-B12C4BEF75BF}" destId="{0AF93A06-0B19-46CC-A187-9B2FC53EFA53}" srcOrd="13" destOrd="0" presId="urn:microsoft.com/office/officeart/2005/8/layout/hierarchy5"/>
    <dgm:cxn modelId="{385F4557-87AD-40AE-A314-05EA37835290}" type="presParOf" srcId="{0AF93A06-0B19-46CC-A187-9B2FC53EFA53}" destId="{5DAB2256-2742-4A17-84F8-EF387B78E243}" srcOrd="0" destOrd="0" presId="urn:microsoft.com/office/officeart/2005/8/layout/hierarchy5"/>
    <dgm:cxn modelId="{FA23E877-620F-4740-A23D-FD7FBCCBF347}" type="presParOf" srcId="{0AF93A06-0B19-46CC-A187-9B2FC53EFA53}" destId="{E96CC3C0-5C49-4F46-82FB-46DA62E33FAB}" srcOrd="1" destOrd="0" presId="urn:microsoft.com/office/officeart/2005/8/layout/hierarchy5"/>
    <dgm:cxn modelId="{18BD5A80-26A9-4623-A32C-D05CC3B1A680}" type="presParOf" srcId="{E96CC3C0-5C49-4F46-82FB-46DA62E33FAB}" destId="{AFFAEDB7-D323-4614-8477-4D99876639DE}" srcOrd="0" destOrd="0" presId="urn:microsoft.com/office/officeart/2005/8/layout/hierarchy5"/>
    <dgm:cxn modelId="{608B5A77-509C-462A-8460-3A8D1ED7590D}" type="presParOf" srcId="{AFFAEDB7-D323-4614-8477-4D99876639DE}" destId="{41D97DC6-D2DE-449B-8C39-5ED91E912F4C}" srcOrd="0" destOrd="0" presId="urn:microsoft.com/office/officeart/2005/8/layout/hierarchy5"/>
    <dgm:cxn modelId="{E05C1FA3-2024-4863-AE35-A401CD08CBE4}" type="presParOf" srcId="{E96CC3C0-5C49-4F46-82FB-46DA62E33FAB}" destId="{DC5A3CDC-64BA-4972-9600-5824FE118518}" srcOrd="1" destOrd="0" presId="urn:microsoft.com/office/officeart/2005/8/layout/hierarchy5"/>
    <dgm:cxn modelId="{617115AE-19D7-45C0-A304-AF07A1A39BC7}" type="presParOf" srcId="{DC5A3CDC-64BA-4972-9600-5824FE118518}" destId="{FA431E25-338F-41CB-AB3A-8FC24EBD3FA4}" srcOrd="0" destOrd="0" presId="urn:microsoft.com/office/officeart/2005/8/layout/hierarchy5"/>
    <dgm:cxn modelId="{ECFE591D-1363-4994-8552-33CF3E49EDDB}" type="presParOf" srcId="{DC5A3CDC-64BA-4972-9600-5824FE118518}" destId="{D90E656E-A245-4708-B458-EA8004328B95}" srcOrd="1" destOrd="0" presId="urn:microsoft.com/office/officeart/2005/8/layout/hierarchy5"/>
    <dgm:cxn modelId="{757B7767-A879-4F27-A1F6-0C894CEB795C}" type="presParOf" srcId="{E96CC3C0-5C49-4F46-82FB-46DA62E33FAB}" destId="{9AFFD88E-D0D4-42F7-A7B2-77886C1D2204}" srcOrd="2" destOrd="0" presId="urn:microsoft.com/office/officeart/2005/8/layout/hierarchy5"/>
    <dgm:cxn modelId="{B136384F-C03A-434E-95A7-134F9A0A9DC0}" type="presParOf" srcId="{9AFFD88E-D0D4-42F7-A7B2-77886C1D2204}" destId="{FBB5BD20-580C-48BC-940D-3CC85386E7C1}" srcOrd="0" destOrd="0" presId="urn:microsoft.com/office/officeart/2005/8/layout/hierarchy5"/>
    <dgm:cxn modelId="{574149A8-2B98-47C4-AD7F-20B802195DB3}" type="presParOf" srcId="{E96CC3C0-5C49-4F46-82FB-46DA62E33FAB}" destId="{F75C318C-EB8A-49E9-B654-6EAC3328A498}" srcOrd="3" destOrd="0" presId="urn:microsoft.com/office/officeart/2005/8/layout/hierarchy5"/>
    <dgm:cxn modelId="{77D7CBDE-40BF-4A4D-8389-9D647B8CF9AB}" type="presParOf" srcId="{F75C318C-EB8A-49E9-B654-6EAC3328A498}" destId="{3960B139-C329-4595-9784-68DA8201E7BC}" srcOrd="0" destOrd="0" presId="urn:microsoft.com/office/officeart/2005/8/layout/hierarchy5"/>
    <dgm:cxn modelId="{060236A6-3C83-40AD-9F0A-B373969DDC88}" type="presParOf" srcId="{F75C318C-EB8A-49E9-B654-6EAC3328A498}" destId="{9A1D4BF4-3CE4-4F1E-95FB-74883982E7AF}" srcOrd="1" destOrd="0" presId="urn:microsoft.com/office/officeart/2005/8/layout/hierarchy5"/>
    <dgm:cxn modelId="{DF7D7D83-B0F2-4D7B-92E1-C38C921BDACC}" type="presParOf" srcId="{E96CC3C0-5C49-4F46-82FB-46DA62E33FAB}" destId="{18F1ED3B-B78A-410A-8A11-49AE7DEAD293}" srcOrd="4" destOrd="0" presId="urn:microsoft.com/office/officeart/2005/8/layout/hierarchy5"/>
    <dgm:cxn modelId="{6AA976DB-277E-4D18-B997-869378CDF0CC}" type="presParOf" srcId="{18F1ED3B-B78A-410A-8A11-49AE7DEAD293}" destId="{9939DDCF-2BC9-4298-B968-CD9BD1A321BE}" srcOrd="0" destOrd="0" presId="urn:microsoft.com/office/officeart/2005/8/layout/hierarchy5"/>
    <dgm:cxn modelId="{604631B4-C0A8-4EA2-AF41-53FDB38C8EB0}" type="presParOf" srcId="{E96CC3C0-5C49-4F46-82FB-46DA62E33FAB}" destId="{2236BF15-B3DC-48A8-AF39-4A53BFD2B4ED}" srcOrd="5" destOrd="0" presId="urn:microsoft.com/office/officeart/2005/8/layout/hierarchy5"/>
    <dgm:cxn modelId="{D436FB7C-86A1-421C-9150-6FB5A515262A}" type="presParOf" srcId="{2236BF15-B3DC-48A8-AF39-4A53BFD2B4ED}" destId="{993E8EC7-9D90-430C-A8C4-6A016EEA027D}" srcOrd="0" destOrd="0" presId="urn:microsoft.com/office/officeart/2005/8/layout/hierarchy5"/>
    <dgm:cxn modelId="{A8B61237-3D5A-4D60-9DC6-B665A7171DDA}" type="presParOf" srcId="{2236BF15-B3DC-48A8-AF39-4A53BFD2B4ED}" destId="{4B8C32F7-A8B3-4747-8AB3-1A8F613873F8}" srcOrd="1" destOrd="0" presId="urn:microsoft.com/office/officeart/2005/8/layout/hierarchy5"/>
    <dgm:cxn modelId="{AC6A449A-42C7-4559-87A2-CE19A74C3769}" type="presParOf" srcId="{5FE7E7C2-C937-4B30-B813-B12C4BEF75BF}" destId="{BABA64DB-30A8-4096-8882-AB010C52BA25}" srcOrd="14" destOrd="0" presId="urn:microsoft.com/office/officeart/2005/8/layout/hierarchy5"/>
    <dgm:cxn modelId="{3028106C-7175-4FC2-9A44-24287C999FB0}" type="presParOf" srcId="{BABA64DB-30A8-4096-8882-AB010C52BA25}" destId="{80954E5E-05D3-458D-8D62-2D7E878020E0}" srcOrd="0" destOrd="0" presId="urn:microsoft.com/office/officeart/2005/8/layout/hierarchy5"/>
    <dgm:cxn modelId="{C1A54F9C-C3B2-43B5-A12F-F165B5C15108}" type="presParOf" srcId="{5FE7E7C2-C937-4B30-B813-B12C4BEF75BF}" destId="{FE268D2E-E5C4-4F5B-9A2B-39C5E2F17468}" srcOrd="15" destOrd="0" presId="urn:microsoft.com/office/officeart/2005/8/layout/hierarchy5"/>
    <dgm:cxn modelId="{4DC98112-9C58-4453-ACE6-186CCFF06ED3}" type="presParOf" srcId="{FE268D2E-E5C4-4F5B-9A2B-39C5E2F17468}" destId="{78A16F4F-EE83-43CF-8044-A2531342C352}" srcOrd="0" destOrd="0" presId="urn:microsoft.com/office/officeart/2005/8/layout/hierarchy5"/>
    <dgm:cxn modelId="{B040A1F2-AF2A-4128-8B31-852AEFCB2561}" type="presParOf" srcId="{FE268D2E-E5C4-4F5B-9A2B-39C5E2F17468}" destId="{988242D5-21BF-45FF-ABC4-60C4FC07EEF0}" srcOrd="1" destOrd="0" presId="urn:microsoft.com/office/officeart/2005/8/layout/hierarchy5"/>
    <dgm:cxn modelId="{9E77C023-EDF2-4B21-AD7A-8FEADB7C69DE}" type="presParOf" srcId="{5FE7E7C2-C937-4B30-B813-B12C4BEF75BF}" destId="{B582BDB3-8FA2-4EC4-8E73-5EB105173881}" srcOrd="16" destOrd="0" presId="urn:microsoft.com/office/officeart/2005/8/layout/hierarchy5"/>
    <dgm:cxn modelId="{5F015987-4EC0-4F5E-A061-27C1DA658440}" type="presParOf" srcId="{B582BDB3-8FA2-4EC4-8E73-5EB105173881}" destId="{589C7F67-68F7-49D7-B9E3-37725157B741}" srcOrd="0" destOrd="0" presId="urn:microsoft.com/office/officeart/2005/8/layout/hierarchy5"/>
    <dgm:cxn modelId="{3789C354-3245-45C4-A7F6-8E31A6BE216F}" type="presParOf" srcId="{5FE7E7C2-C937-4B30-B813-B12C4BEF75BF}" destId="{8611160E-B96C-413B-9784-0E6C1D10EC96}" srcOrd="17" destOrd="0" presId="urn:microsoft.com/office/officeart/2005/8/layout/hierarchy5"/>
    <dgm:cxn modelId="{C7C983AD-FA9B-4D10-9066-EFDBD5823491}" type="presParOf" srcId="{8611160E-B96C-413B-9784-0E6C1D10EC96}" destId="{94F3E774-A848-4454-87DE-8E0D929ED724}" srcOrd="0" destOrd="0" presId="urn:microsoft.com/office/officeart/2005/8/layout/hierarchy5"/>
    <dgm:cxn modelId="{6CDDB7AB-771A-435D-8328-B03BEB4CDB3A}" type="presParOf" srcId="{8611160E-B96C-413B-9784-0E6C1D10EC96}" destId="{C05B9AD1-E32B-429F-93CA-E307328D8C2F}" srcOrd="1" destOrd="0" presId="urn:microsoft.com/office/officeart/2005/8/layout/hierarchy5"/>
    <dgm:cxn modelId="{AC0077DE-CA05-4EA3-AFF0-17B5024D9527}" type="presParOf" srcId="{5FE7E7C2-C937-4B30-B813-B12C4BEF75BF}" destId="{57B28FEB-67CD-4485-98C6-0EC6D8BBF724}" srcOrd="18" destOrd="0" presId="urn:microsoft.com/office/officeart/2005/8/layout/hierarchy5"/>
    <dgm:cxn modelId="{1B9471FA-3FAA-4695-89FA-9CEE191C9491}" type="presParOf" srcId="{57B28FEB-67CD-4485-98C6-0EC6D8BBF724}" destId="{36EF8450-91EB-4C8E-A41B-E09FCF05C21E}" srcOrd="0" destOrd="0" presId="urn:microsoft.com/office/officeart/2005/8/layout/hierarchy5"/>
    <dgm:cxn modelId="{167368F8-54CB-49A6-9E97-1F06B89EC672}" type="presParOf" srcId="{5FE7E7C2-C937-4B30-B813-B12C4BEF75BF}" destId="{F591F934-9A16-4D9B-B90A-440361A036A1}" srcOrd="19" destOrd="0" presId="urn:microsoft.com/office/officeart/2005/8/layout/hierarchy5"/>
    <dgm:cxn modelId="{8CEF2E70-D030-4BE1-82BE-CAB4E3F9A956}" type="presParOf" srcId="{F591F934-9A16-4D9B-B90A-440361A036A1}" destId="{B4148D18-FE79-48F5-B85B-84BDCFDDE6F5}" srcOrd="0" destOrd="0" presId="urn:microsoft.com/office/officeart/2005/8/layout/hierarchy5"/>
    <dgm:cxn modelId="{BAA0A6AB-E548-4F7B-9C62-002DF6577D2B}" type="presParOf" srcId="{F591F934-9A16-4D9B-B90A-440361A036A1}" destId="{80FA7BC4-80C8-4C30-A999-975A810B6EFD}" srcOrd="1" destOrd="0" presId="urn:microsoft.com/office/officeart/2005/8/layout/hierarchy5"/>
    <dgm:cxn modelId="{CB121815-92D0-4849-B8C1-444BA63363EB}" type="presParOf" srcId="{E8FA6B5F-5507-4325-A7F0-A0AE9C4286F5}" destId="{7C403837-967A-4C77-95DA-C43E894D37DA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8A102D38-674D-4BC7-84FA-85FD6002E4C8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2F846BB-2844-48D5-A903-3DD791C29EE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Состав электронного издания</a:t>
          </a:r>
          <a:endParaRPr lang="ru-RU" sz="2200" b="1" i="1" dirty="0">
            <a:latin typeface="Cambria" pitchFamily="18" charset="0"/>
          </a:endParaRPr>
        </a:p>
      </dgm:t>
    </dgm:pt>
    <dgm:pt modelId="{AEC0C692-E035-4F9D-8BAC-5A6739EC7572}" type="parTrans" cxnId="{8BB26F43-A5B1-4531-8881-157D5FDD2169}">
      <dgm:prSet/>
      <dgm:spPr/>
      <dgm:t>
        <a:bodyPr/>
        <a:lstStyle/>
        <a:p>
          <a:endParaRPr lang="ru-RU"/>
        </a:p>
      </dgm:t>
    </dgm:pt>
    <dgm:pt modelId="{03946688-3E3F-4D84-A68B-89F505909A3E}" type="sibTrans" cxnId="{8BB26F43-A5B1-4531-8881-157D5FDD2169}">
      <dgm:prSet/>
      <dgm:spPr/>
      <dgm:t>
        <a:bodyPr/>
        <a:lstStyle/>
        <a:p>
          <a:endParaRPr lang="ru-RU"/>
        </a:p>
      </dgm:t>
    </dgm:pt>
    <dgm:pt modelId="{BC44A3C7-E1B0-4355-8E39-F19432F8A5C2}">
      <dgm:prSet phldrT="[Текст]" custT="1"/>
      <dgm:spPr/>
      <dgm:t>
        <a:bodyPr/>
        <a:lstStyle/>
        <a:p>
          <a:r>
            <a:rPr lang="ru-RU" sz="2000" b="1" dirty="0" smtClean="0"/>
            <a:t>Произведение</a:t>
          </a:r>
          <a:endParaRPr lang="ru-RU" sz="2000" b="1" dirty="0"/>
        </a:p>
      </dgm:t>
    </dgm:pt>
    <dgm:pt modelId="{F3B60870-B3E3-4ED4-95E8-AA7BCF0D534B}" type="parTrans" cxnId="{80E451C8-51D2-4EA9-91C1-F581F4E36B8A}">
      <dgm:prSet/>
      <dgm:spPr/>
      <dgm:t>
        <a:bodyPr/>
        <a:lstStyle/>
        <a:p>
          <a:endParaRPr lang="ru-RU"/>
        </a:p>
      </dgm:t>
    </dgm:pt>
    <dgm:pt modelId="{27884C09-4CD7-4303-9FC9-851CDDCC3BB9}" type="sibTrans" cxnId="{80E451C8-51D2-4EA9-91C1-F581F4E36B8A}">
      <dgm:prSet/>
      <dgm:spPr/>
      <dgm:t>
        <a:bodyPr/>
        <a:lstStyle/>
        <a:p>
          <a:endParaRPr lang="ru-RU"/>
        </a:p>
      </dgm:t>
    </dgm:pt>
    <dgm:pt modelId="{6C271E89-C00E-4149-8A03-E49D569BB803}">
      <dgm:prSet phldrT="[Текст]" custT="1"/>
      <dgm:spPr/>
      <dgm:t>
        <a:bodyPr/>
        <a:lstStyle/>
        <a:p>
          <a:r>
            <a:rPr lang="ru-RU" sz="2000" b="1" dirty="0" smtClean="0"/>
            <a:t>Аппарат </a:t>
          </a:r>
          <a:br>
            <a:rPr lang="ru-RU" sz="2000" b="1" dirty="0" smtClean="0"/>
          </a:br>
          <a:r>
            <a:rPr lang="ru-RU" sz="2000" b="1" dirty="0" smtClean="0"/>
            <a:t>электронного издания</a:t>
          </a:r>
          <a:endParaRPr lang="ru-RU" sz="2000" b="1" dirty="0"/>
        </a:p>
      </dgm:t>
    </dgm:pt>
    <dgm:pt modelId="{406701E6-EF2B-4267-BB36-442435D32640}" type="parTrans" cxnId="{6AB5C6AB-9C8C-49F9-982D-EE804B2C85FF}">
      <dgm:prSet/>
      <dgm:spPr/>
      <dgm:t>
        <a:bodyPr/>
        <a:lstStyle/>
        <a:p>
          <a:endParaRPr lang="ru-RU"/>
        </a:p>
      </dgm:t>
    </dgm:pt>
    <dgm:pt modelId="{4DA4BAC8-015B-4610-BA0B-01CF90CF51E1}" type="sibTrans" cxnId="{6AB5C6AB-9C8C-49F9-982D-EE804B2C85FF}">
      <dgm:prSet/>
      <dgm:spPr/>
      <dgm:t>
        <a:bodyPr/>
        <a:lstStyle/>
        <a:p>
          <a:endParaRPr lang="ru-RU"/>
        </a:p>
      </dgm:t>
    </dgm:pt>
    <dgm:pt modelId="{06ACC301-4CB8-46A2-92E2-AF8AA8B1374B}">
      <dgm:prSet phldrT="[Текст]" custT="1"/>
      <dgm:spPr/>
      <dgm:t>
        <a:bodyPr/>
        <a:lstStyle/>
        <a:p>
          <a:r>
            <a:rPr lang="ru-RU" sz="1800" dirty="0" smtClean="0"/>
            <a:t>Выходные сведения ЭИ</a:t>
          </a:r>
          <a:endParaRPr lang="ru-RU" sz="1800" dirty="0"/>
        </a:p>
      </dgm:t>
    </dgm:pt>
    <dgm:pt modelId="{4F3EFD68-898A-4CD9-B473-61B19E0A3ABC}" type="parTrans" cxnId="{4A71AE39-FDD0-46F0-8877-715638DB305C}">
      <dgm:prSet/>
      <dgm:spPr/>
      <dgm:t>
        <a:bodyPr/>
        <a:lstStyle/>
        <a:p>
          <a:endParaRPr lang="ru-RU"/>
        </a:p>
      </dgm:t>
    </dgm:pt>
    <dgm:pt modelId="{3CA65C3E-AB3E-432C-B607-DCCF496057DF}" type="sibTrans" cxnId="{4A71AE39-FDD0-46F0-8877-715638DB305C}">
      <dgm:prSet/>
      <dgm:spPr/>
      <dgm:t>
        <a:bodyPr/>
        <a:lstStyle/>
        <a:p>
          <a:endParaRPr lang="ru-RU"/>
        </a:p>
      </dgm:t>
    </dgm:pt>
    <dgm:pt modelId="{48D5ED9B-C14F-4434-84B8-6375EC1854F1}">
      <dgm:prSet phldrT="[Текст]" custT="1"/>
      <dgm:spPr/>
      <dgm:t>
        <a:bodyPr/>
        <a:lstStyle/>
        <a:p>
          <a:r>
            <a:rPr lang="ru-RU" sz="1800" dirty="0" smtClean="0"/>
            <a:t>Издательская аннотация</a:t>
          </a:r>
          <a:endParaRPr lang="ru-RU" sz="1800" dirty="0"/>
        </a:p>
      </dgm:t>
    </dgm:pt>
    <dgm:pt modelId="{3A6FB8B0-E50C-44E8-A86C-BB1F2B680834}" type="parTrans" cxnId="{DC5E2877-F1D1-4A62-A921-A62E4F21A5BC}">
      <dgm:prSet/>
      <dgm:spPr/>
      <dgm:t>
        <a:bodyPr/>
        <a:lstStyle/>
        <a:p>
          <a:endParaRPr lang="ru-RU"/>
        </a:p>
      </dgm:t>
    </dgm:pt>
    <dgm:pt modelId="{9F2D67CB-8748-4805-A595-275A840055A6}" type="sibTrans" cxnId="{DC5E2877-F1D1-4A62-A921-A62E4F21A5BC}">
      <dgm:prSet/>
      <dgm:spPr/>
      <dgm:t>
        <a:bodyPr/>
        <a:lstStyle/>
        <a:p>
          <a:endParaRPr lang="ru-RU"/>
        </a:p>
      </dgm:t>
    </dgm:pt>
    <dgm:pt modelId="{91304551-5F47-44E6-9227-EABB6F42998A}">
      <dgm:prSet phldrT="[Текст]" custT="1"/>
      <dgm:spPr/>
      <dgm:t>
        <a:bodyPr/>
        <a:lstStyle/>
        <a:p>
          <a:r>
            <a:rPr lang="ru-RU" sz="1800" dirty="0" smtClean="0"/>
            <a:t>Оглавление/содержание ЭИ</a:t>
          </a:r>
          <a:endParaRPr lang="ru-RU" sz="1800" dirty="0"/>
        </a:p>
      </dgm:t>
    </dgm:pt>
    <dgm:pt modelId="{EBEF1713-5EE6-43D5-BF63-5663BA72EC27}" type="parTrans" cxnId="{42E20995-423E-4AFF-82B7-D485F5C991F2}">
      <dgm:prSet/>
      <dgm:spPr/>
      <dgm:t>
        <a:bodyPr/>
        <a:lstStyle/>
        <a:p>
          <a:endParaRPr lang="ru-RU"/>
        </a:p>
      </dgm:t>
    </dgm:pt>
    <dgm:pt modelId="{E4E71F6C-0D02-4762-AFDA-F09BFDC95A21}" type="sibTrans" cxnId="{42E20995-423E-4AFF-82B7-D485F5C991F2}">
      <dgm:prSet/>
      <dgm:spPr/>
      <dgm:t>
        <a:bodyPr/>
        <a:lstStyle/>
        <a:p>
          <a:endParaRPr lang="ru-RU"/>
        </a:p>
      </dgm:t>
    </dgm:pt>
    <dgm:pt modelId="{0688CDB7-86A5-4B23-9682-59B5A329CE9C}">
      <dgm:prSet phldrT="[Текст]" custT="1"/>
      <dgm:spPr/>
      <dgm:t>
        <a:bodyPr/>
        <a:lstStyle/>
        <a:p>
          <a:r>
            <a:rPr lang="ru-RU" sz="1800" dirty="0" smtClean="0"/>
            <a:t>Предисловие к ЭИ</a:t>
          </a:r>
          <a:endParaRPr lang="ru-RU" sz="1800" dirty="0"/>
        </a:p>
      </dgm:t>
    </dgm:pt>
    <dgm:pt modelId="{95F41AD1-2AED-4D19-B265-0B7DDD341F3F}" type="parTrans" cxnId="{144F1A77-DC1E-4577-BA3D-9C5F4C56F390}">
      <dgm:prSet/>
      <dgm:spPr/>
      <dgm:t>
        <a:bodyPr/>
        <a:lstStyle/>
        <a:p>
          <a:endParaRPr lang="ru-RU"/>
        </a:p>
      </dgm:t>
    </dgm:pt>
    <dgm:pt modelId="{435ABBDB-96D7-4A33-8424-DE50BACE9D8B}" type="sibTrans" cxnId="{144F1A77-DC1E-4577-BA3D-9C5F4C56F390}">
      <dgm:prSet/>
      <dgm:spPr/>
      <dgm:t>
        <a:bodyPr/>
        <a:lstStyle/>
        <a:p>
          <a:endParaRPr lang="ru-RU"/>
        </a:p>
      </dgm:t>
    </dgm:pt>
    <dgm:pt modelId="{24BAD4F3-96F1-413E-AECF-83AF6D646095}">
      <dgm:prSet phldrT="[Текст]" custT="1"/>
      <dgm:spPr/>
      <dgm:t>
        <a:bodyPr/>
        <a:lstStyle/>
        <a:p>
          <a:r>
            <a:rPr lang="ru-RU" sz="1800" dirty="0" smtClean="0"/>
            <a:t>Вспомогательные указатели</a:t>
          </a:r>
          <a:endParaRPr lang="ru-RU" sz="1800" dirty="0"/>
        </a:p>
      </dgm:t>
    </dgm:pt>
    <dgm:pt modelId="{4FC8C97E-DF2D-491C-BBC9-E506ADC49876}" type="parTrans" cxnId="{47E5C1F3-FBFC-4BE3-B12D-A8E8E6B6057D}">
      <dgm:prSet/>
      <dgm:spPr/>
      <dgm:t>
        <a:bodyPr/>
        <a:lstStyle/>
        <a:p>
          <a:endParaRPr lang="ru-RU"/>
        </a:p>
      </dgm:t>
    </dgm:pt>
    <dgm:pt modelId="{A085EF86-6771-4AE5-90BB-1A732C97F8B8}" type="sibTrans" cxnId="{47E5C1F3-FBFC-4BE3-B12D-A8E8E6B6057D}">
      <dgm:prSet/>
      <dgm:spPr/>
      <dgm:t>
        <a:bodyPr/>
        <a:lstStyle/>
        <a:p>
          <a:endParaRPr lang="ru-RU"/>
        </a:p>
      </dgm:t>
    </dgm:pt>
    <dgm:pt modelId="{378CFD48-AADF-4248-AD7F-DAECE97302E7}">
      <dgm:prSet phldrT="[Текст]" custT="1"/>
      <dgm:spPr/>
      <dgm:t>
        <a:bodyPr/>
        <a:lstStyle/>
        <a:p>
          <a:r>
            <a:rPr lang="ru-RU" sz="1800" dirty="0" smtClean="0"/>
            <a:t>Библиографический аппарат</a:t>
          </a:r>
          <a:endParaRPr lang="ru-RU" sz="1800" dirty="0"/>
        </a:p>
      </dgm:t>
    </dgm:pt>
    <dgm:pt modelId="{8A54B46E-8286-4B66-A2DC-D1A0AD08D1DE}" type="parTrans" cxnId="{769D1BF6-3280-4DC1-8701-8F3A9965E289}">
      <dgm:prSet/>
      <dgm:spPr/>
      <dgm:t>
        <a:bodyPr/>
        <a:lstStyle/>
        <a:p>
          <a:endParaRPr lang="ru-RU"/>
        </a:p>
      </dgm:t>
    </dgm:pt>
    <dgm:pt modelId="{B9DB3136-DEF2-4085-938F-3101932FF002}" type="sibTrans" cxnId="{769D1BF6-3280-4DC1-8701-8F3A9965E289}">
      <dgm:prSet/>
      <dgm:spPr/>
      <dgm:t>
        <a:bodyPr/>
        <a:lstStyle/>
        <a:p>
          <a:endParaRPr lang="ru-RU"/>
        </a:p>
      </dgm:t>
    </dgm:pt>
    <dgm:pt modelId="{C6070093-6306-4145-A2E0-DFF44415589E}">
      <dgm:prSet phldrT="[Текст]" custT="1"/>
      <dgm:spPr/>
      <dgm:t>
        <a:bodyPr/>
        <a:lstStyle/>
        <a:p>
          <a:r>
            <a:rPr lang="ru-RU" sz="1800" dirty="0" smtClean="0"/>
            <a:t>Дидактический аппарат</a:t>
          </a:r>
          <a:endParaRPr lang="ru-RU" sz="1800" dirty="0"/>
        </a:p>
      </dgm:t>
    </dgm:pt>
    <dgm:pt modelId="{512BE99D-DA17-4211-927B-59440197D1F3}" type="parTrans" cxnId="{0B62AE3F-AF48-4B62-B0F3-A2CF16CF260D}">
      <dgm:prSet/>
      <dgm:spPr/>
      <dgm:t>
        <a:bodyPr/>
        <a:lstStyle/>
        <a:p>
          <a:endParaRPr lang="ru-RU"/>
        </a:p>
      </dgm:t>
    </dgm:pt>
    <dgm:pt modelId="{56C1E7DB-7DA5-43D7-B81C-5E9BCA38F537}" type="sibTrans" cxnId="{0B62AE3F-AF48-4B62-B0F3-A2CF16CF260D}">
      <dgm:prSet/>
      <dgm:spPr/>
      <dgm:t>
        <a:bodyPr/>
        <a:lstStyle/>
        <a:p>
          <a:endParaRPr lang="ru-RU"/>
        </a:p>
      </dgm:t>
    </dgm:pt>
    <dgm:pt modelId="{0ACFA41C-9B41-449F-8A9B-99D00DAF43F3}" type="pres">
      <dgm:prSet presAssocID="{8A102D38-674D-4BC7-84FA-85FD6002E4C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F156EDD-1C7D-4404-9B0E-F5DCFBF7D1D0}" type="pres">
      <dgm:prSet presAssocID="{72F846BB-2844-48D5-A903-3DD791C29EEE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DB31EC6D-51D0-47FF-91C3-451A5099FD4F}" type="pres">
      <dgm:prSet presAssocID="{72F846BB-2844-48D5-A903-3DD791C29EEE}" presName="rootComposite1" presStyleCnt="0"/>
      <dgm:spPr/>
      <dgm:t>
        <a:bodyPr/>
        <a:lstStyle/>
        <a:p>
          <a:endParaRPr lang="ru-RU"/>
        </a:p>
      </dgm:t>
    </dgm:pt>
    <dgm:pt modelId="{E5F88D34-7714-43B9-8220-E7618213A9A3}" type="pres">
      <dgm:prSet presAssocID="{72F846BB-2844-48D5-A903-3DD791C29EEE}" presName="rootText1" presStyleLbl="node0" presStyleIdx="0" presStyleCnt="1" custScaleX="687354" custScaleY="1249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374B24-2D01-4FC6-BCA3-362A6E413FDD}" type="pres">
      <dgm:prSet presAssocID="{72F846BB-2844-48D5-A903-3DD791C29EE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A99E7AD-69A7-4D51-A07F-8A6006EF2708}" type="pres">
      <dgm:prSet presAssocID="{72F846BB-2844-48D5-A903-3DD791C29EEE}" presName="hierChild2" presStyleCnt="0"/>
      <dgm:spPr/>
      <dgm:t>
        <a:bodyPr/>
        <a:lstStyle/>
        <a:p>
          <a:endParaRPr lang="ru-RU"/>
        </a:p>
      </dgm:t>
    </dgm:pt>
    <dgm:pt modelId="{C97414C5-CE22-4F07-ACB7-2281EE37CF43}" type="pres">
      <dgm:prSet presAssocID="{F3B60870-B3E3-4ED4-95E8-AA7BCF0D534B}" presName="Name37" presStyleLbl="parChTrans1D2" presStyleIdx="0" presStyleCnt="2"/>
      <dgm:spPr/>
      <dgm:t>
        <a:bodyPr/>
        <a:lstStyle/>
        <a:p>
          <a:endParaRPr lang="ru-RU"/>
        </a:p>
      </dgm:t>
    </dgm:pt>
    <dgm:pt modelId="{E4313FFB-486A-4862-A61C-164B8BD7F6C8}" type="pres">
      <dgm:prSet presAssocID="{BC44A3C7-E1B0-4355-8E39-F19432F8A5C2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9BEF03A-984C-496D-9D39-035F7A6E1013}" type="pres">
      <dgm:prSet presAssocID="{BC44A3C7-E1B0-4355-8E39-F19432F8A5C2}" presName="rootComposite" presStyleCnt="0"/>
      <dgm:spPr/>
      <dgm:t>
        <a:bodyPr/>
        <a:lstStyle/>
        <a:p>
          <a:endParaRPr lang="ru-RU"/>
        </a:p>
      </dgm:t>
    </dgm:pt>
    <dgm:pt modelId="{045BB24A-67E9-4A6A-849D-8D9DD00E0CB0}" type="pres">
      <dgm:prSet presAssocID="{BC44A3C7-E1B0-4355-8E39-F19432F8A5C2}" presName="rootText" presStyleLbl="node2" presStyleIdx="0" presStyleCnt="2" custScaleX="363718" custScaleY="200776" custLinFactNeighborX="3427" custLinFactNeighborY="428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FAA102-0DDA-48AA-BF90-DB53E5185C47}" type="pres">
      <dgm:prSet presAssocID="{BC44A3C7-E1B0-4355-8E39-F19432F8A5C2}" presName="rootConnector" presStyleLbl="node2" presStyleIdx="0" presStyleCnt="2"/>
      <dgm:spPr/>
      <dgm:t>
        <a:bodyPr/>
        <a:lstStyle/>
        <a:p>
          <a:endParaRPr lang="ru-RU"/>
        </a:p>
      </dgm:t>
    </dgm:pt>
    <dgm:pt modelId="{EB997833-7D5C-4390-963A-A88A2ACCA430}" type="pres">
      <dgm:prSet presAssocID="{BC44A3C7-E1B0-4355-8E39-F19432F8A5C2}" presName="hierChild4" presStyleCnt="0"/>
      <dgm:spPr/>
      <dgm:t>
        <a:bodyPr/>
        <a:lstStyle/>
        <a:p>
          <a:endParaRPr lang="ru-RU"/>
        </a:p>
      </dgm:t>
    </dgm:pt>
    <dgm:pt modelId="{65720F5A-C90F-4D54-B4DA-2AB841075356}" type="pres">
      <dgm:prSet presAssocID="{BC44A3C7-E1B0-4355-8E39-F19432F8A5C2}" presName="hierChild5" presStyleCnt="0"/>
      <dgm:spPr/>
      <dgm:t>
        <a:bodyPr/>
        <a:lstStyle/>
        <a:p>
          <a:endParaRPr lang="ru-RU"/>
        </a:p>
      </dgm:t>
    </dgm:pt>
    <dgm:pt modelId="{F7EBDB15-42A4-4F29-A731-BD4A6C5BCBFD}" type="pres">
      <dgm:prSet presAssocID="{406701E6-EF2B-4267-BB36-442435D32640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5EA22E5-CF5A-46B0-BFB4-DDF735087568}" type="pres">
      <dgm:prSet presAssocID="{6C271E89-C00E-4149-8A03-E49D569BB803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41F58FE-E794-4D2C-912C-522E360E102B}" type="pres">
      <dgm:prSet presAssocID="{6C271E89-C00E-4149-8A03-E49D569BB803}" presName="rootComposite" presStyleCnt="0"/>
      <dgm:spPr/>
      <dgm:t>
        <a:bodyPr/>
        <a:lstStyle/>
        <a:p>
          <a:endParaRPr lang="ru-RU"/>
        </a:p>
      </dgm:t>
    </dgm:pt>
    <dgm:pt modelId="{7AAB1461-C5BF-465E-84DE-1B1FB19B502D}" type="pres">
      <dgm:prSet presAssocID="{6C271E89-C00E-4149-8A03-E49D569BB803}" presName="rootText" presStyleLbl="node2" presStyleIdx="1" presStyleCnt="2" custScaleX="456281" custScaleY="200776" custLinFactNeighborX="3427" custLinFactNeighborY="428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9C29B0-01A9-4FC9-B25F-465F2B39ECDB}" type="pres">
      <dgm:prSet presAssocID="{6C271E89-C00E-4149-8A03-E49D569BB803}" presName="rootConnector" presStyleLbl="node2" presStyleIdx="1" presStyleCnt="2"/>
      <dgm:spPr/>
      <dgm:t>
        <a:bodyPr/>
        <a:lstStyle/>
        <a:p>
          <a:endParaRPr lang="ru-RU"/>
        </a:p>
      </dgm:t>
    </dgm:pt>
    <dgm:pt modelId="{DA511677-B176-47F3-BDFC-7DA8CC1CF405}" type="pres">
      <dgm:prSet presAssocID="{6C271E89-C00E-4149-8A03-E49D569BB803}" presName="hierChild4" presStyleCnt="0"/>
      <dgm:spPr/>
      <dgm:t>
        <a:bodyPr/>
        <a:lstStyle/>
        <a:p>
          <a:endParaRPr lang="ru-RU"/>
        </a:p>
      </dgm:t>
    </dgm:pt>
    <dgm:pt modelId="{AD3904BE-40AB-47FB-9BDD-D38012F182F6}" type="pres">
      <dgm:prSet presAssocID="{4F3EFD68-898A-4CD9-B473-61B19E0A3ABC}" presName="Name37" presStyleLbl="parChTrans1D3" presStyleIdx="0" presStyleCnt="7"/>
      <dgm:spPr/>
      <dgm:t>
        <a:bodyPr/>
        <a:lstStyle/>
        <a:p>
          <a:endParaRPr lang="ru-RU"/>
        </a:p>
      </dgm:t>
    </dgm:pt>
    <dgm:pt modelId="{3BA0215F-F468-4ACB-90B5-95B3A7F16ABA}" type="pres">
      <dgm:prSet presAssocID="{06ACC301-4CB8-46A2-92E2-AF8AA8B1374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E8E3813B-D5A5-48A8-9E9C-0EBC3698EF5A}" type="pres">
      <dgm:prSet presAssocID="{06ACC301-4CB8-46A2-92E2-AF8AA8B1374B}" presName="rootComposite" presStyleCnt="0"/>
      <dgm:spPr/>
      <dgm:t>
        <a:bodyPr/>
        <a:lstStyle/>
        <a:p>
          <a:endParaRPr lang="ru-RU"/>
        </a:p>
      </dgm:t>
    </dgm:pt>
    <dgm:pt modelId="{8E64F874-9CE1-46C8-93D6-F97E94EFE04F}" type="pres">
      <dgm:prSet presAssocID="{06ACC301-4CB8-46A2-92E2-AF8AA8B1374B}" presName="rootText" presStyleLbl="node3" presStyleIdx="0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68A2C5-EEDB-47AC-9470-5FC02176D32C}" type="pres">
      <dgm:prSet presAssocID="{06ACC301-4CB8-46A2-92E2-AF8AA8B1374B}" presName="rootConnector" presStyleLbl="node3" presStyleIdx="0" presStyleCnt="7"/>
      <dgm:spPr/>
      <dgm:t>
        <a:bodyPr/>
        <a:lstStyle/>
        <a:p>
          <a:endParaRPr lang="ru-RU"/>
        </a:p>
      </dgm:t>
    </dgm:pt>
    <dgm:pt modelId="{73F64AC2-31C6-4972-A55A-CC0A44F7D24A}" type="pres">
      <dgm:prSet presAssocID="{06ACC301-4CB8-46A2-92E2-AF8AA8B1374B}" presName="hierChild4" presStyleCnt="0"/>
      <dgm:spPr/>
      <dgm:t>
        <a:bodyPr/>
        <a:lstStyle/>
        <a:p>
          <a:endParaRPr lang="ru-RU"/>
        </a:p>
      </dgm:t>
    </dgm:pt>
    <dgm:pt modelId="{242E521A-E781-477F-9EFB-9D564BD81B7A}" type="pres">
      <dgm:prSet presAssocID="{06ACC301-4CB8-46A2-92E2-AF8AA8B1374B}" presName="hierChild5" presStyleCnt="0"/>
      <dgm:spPr/>
      <dgm:t>
        <a:bodyPr/>
        <a:lstStyle/>
        <a:p>
          <a:endParaRPr lang="ru-RU"/>
        </a:p>
      </dgm:t>
    </dgm:pt>
    <dgm:pt modelId="{07243F3C-1CF5-4C78-BDC5-D6B0872DC5B5}" type="pres">
      <dgm:prSet presAssocID="{3A6FB8B0-E50C-44E8-A86C-BB1F2B680834}" presName="Name37" presStyleLbl="parChTrans1D3" presStyleIdx="1" presStyleCnt="7"/>
      <dgm:spPr/>
      <dgm:t>
        <a:bodyPr/>
        <a:lstStyle/>
        <a:p>
          <a:endParaRPr lang="ru-RU"/>
        </a:p>
      </dgm:t>
    </dgm:pt>
    <dgm:pt modelId="{3FC42431-C779-408F-B1A3-3004BC557509}" type="pres">
      <dgm:prSet presAssocID="{48D5ED9B-C14F-4434-84B8-6375EC1854F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C30C3E1-049C-444C-BD79-82935EA87D92}" type="pres">
      <dgm:prSet presAssocID="{48D5ED9B-C14F-4434-84B8-6375EC1854F1}" presName="rootComposite" presStyleCnt="0"/>
      <dgm:spPr/>
      <dgm:t>
        <a:bodyPr/>
        <a:lstStyle/>
        <a:p>
          <a:endParaRPr lang="ru-RU"/>
        </a:p>
      </dgm:t>
    </dgm:pt>
    <dgm:pt modelId="{D01568C9-A5D4-42D5-BA1A-DD6B16D439C4}" type="pres">
      <dgm:prSet presAssocID="{48D5ED9B-C14F-4434-84B8-6375EC1854F1}" presName="rootText" presStyleLbl="node3" presStyleIdx="1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EC87AE-6662-4DC0-A488-4363F7EF3563}" type="pres">
      <dgm:prSet presAssocID="{48D5ED9B-C14F-4434-84B8-6375EC1854F1}" presName="rootConnector" presStyleLbl="node3" presStyleIdx="1" presStyleCnt="7"/>
      <dgm:spPr/>
      <dgm:t>
        <a:bodyPr/>
        <a:lstStyle/>
        <a:p>
          <a:endParaRPr lang="ru-RU"/>
        </a:p>
      </dgm:t>
    </dgm:pt>
    <dgm:pt modelId="{549CBEFF-B010-4765-89AC-34557A3385A6}" type="pres">
      <dgm:prSet presAssocID="{48D5ED9B-C14F-4434-84B8-6375EC1854F1}" presName="hierChild4" presStyleCnt="0"/>
      <dgm:spPr/>
      <dgm:t>
        <a:bodyPr/>
        <a:lstStyle/>
        <a:p>
          <a:endParaRPr lang="ru-RU"/>
        </a:p>
      </dgm:t>
    </dgm:pt>
    <dgm:pt modelId="{C626C348-4AAC-455F-A312-94FAB293238D}" type="pres">
      <dgm:prSet presAssocID="{48D5ED9B-C14F-4434-84B8-6375EC1854F1}" presName="hierChild5" presStyleCnt="0"/>
      <dgm:spPr/>
      <dgm:t>
        <a:bodyPr/>
        <a:lstStyle/>
        <a:p>
          <a:endParaRPr lang="ru-RU"/>
        </a:p>
      </dgm:t>
    </dgm:pt>
    <dgm:pt modelId="{A065E9BE-A79B-4DFB-8E4E-6A98FE1702FF}" type="pres">
      <dgm:prSet presAssocID="{EBEF1713-5EE6-43D5-BF63-5663BA72EC27}" presName="Name37" presStyleLbl="parChTrans1D3" presStyleIdx="2" presStyleCnt="7"/>
      <dgm:spPr/>
      <dgm:t>
        <a:bodyPr/>
        <a:lstStyle/>
        <a:p>
          <a:endParaRPr lang="ru-RU"/>
        </a:p>
      </dgm:t>
    </dgm:pt>
    <dgm:pt modelId="{582D18BE-F017-4895-ABB6-35C5A70F88AC}" type="pres">
      <dgm:prSet presAssocID="{91304551-5F47-44E6-9227-EABB6F42998A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71A0045-9841-4F43-B4DC-873529C18D80}" type="pres">
      <dgm:prSet presAssocID="{91304551-5F47-44E6-9227-EABB6F42998A}" presName="rootComposite" presStyleCnt="0"/>
      <dgm:spPr/>
      <dgm:t>
        <a:bodyPr/>
        <a:lstStyle/>
        <a:p>
          <a:endParaRPr lang="ru-RU"/>
        </a:p>
      </dgm:t>
    </dgm:pt>
    <dgm:pt modelId="{772357E6-37DE-4809-9DB8-E6140AA71D9F}" type="pres">
      <dgm:prSet presAssocID="{91304551-5F47-44E6-9227-EABB6F42998A}" presName="rootText" presStyleLbl="node3" presStyleIdx="2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6F0AE1-A6BC-438B-BAFB-CD5F3E2D16DC}" type="pres">
      <dgm:prSet presAssocID="{91304551-5F47-44E6-9227-EABB6F42998A}" presName="rootConnector" presStyleLbl="node3" presStyleIdx="2" presStyleCnt="7"/>
      <dgm:spPr/>
      <dgm:t>
        <a:bodyPr/>
        <a:lstStyle/>
        <a:p>
          <a:endParaRPr lang="ru-RU"/>
        </a:p>
      </dgm:t>
    </dgm:pt>
    <dgm:pt modelId="{97EE2633-1034-4A27-9204-75C8D13A4041}" type="pres">
      <dgm:prSet presAssocID="{91304551-5F47-44E6-9227-EABB6F42998A}" presName="hierChild4" presStyleCnt="0"/>
      <dgm:spPr/>
      <dgm:t>
        <a:bodyPr/>
        <a:lstStyle/>
        <a:p>
          <a:endParaRPr lang="ru-RU"/>
        </a:p>
      </dgm:t>
    </dgm:pt>
    <dgm:pt modelId="{91D5FABE-7BD8-4E7F-809B-017C7737B374}" type="pres">
      <dgm:prSet presAssocID="{91304551-5F47-44E6-9227-EABB6F42998A}" presName="hierChild5" presStyleCnt="0"/>
      <dgm:spPr/>
      <dgm:t>
        <a:bodyPr/>
        <a:lstStyle/>
        <a:p>
          <a:endParaRPr lang="ru-RU"/>
        </a:p>
      </dgm:t>
    </dgm:pt>
    <dgm:pt modelId="{05036EA0-5F19-4284-A114-78210A33E1D5}" type="pres">
      <dgm:prSet presAssocID="{95F41AD1-2AED-4D19-B265-0B7DDD341F3F}" presName="Name37" presStyleLbl="parChTrans1D3" presStyleIdx="3" presStyleCnt="7"/>
      <dgm:spPr/>
      <dgm:t>
        <a:bodyPr/>
        <a:lstStyle/>
        <a:p>
          <a:endParaRPr lang="ru-RU"/>
        </a:p>
      </dgm:t>
    </dgm:pt>
    <dgm:pt modelId="{890E0A71-CA36-40F4-80F0-453D9BA15E45}" type="pres">
      <dgm:prSet presAssocID="{0688CDB7-86A5-4B23-9682-59B5A329CE9C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83B4CDE-8DF8-49FB-AE53-D5B0D7B060DE}" type="pres">
      <dgm:prSet presAssocID="{0688CDB7-86A5-4B23-9682-59B5A329CE9C}" presName="rootComposite" presStyleCnt="0"/>
      <dgm:spPr/>
      <dgm:t>
        <a:bodyPr/>
        <a:lstStyle/>
        <a:p>
          <a:endParaRPr lang="ru-RU"/>
        </a:p>
      </dgm:t>
    </dgm:pt>
    <dgm:pt modelId="{537060D6-8E5E-414B-AC1A-55D8C3369D96}" type="pres">
      <dgm:prSet presAssocID="{0688CDB7-86A5-4B23-9682-59B5A329CE9C}" presName="rootText" presStyleLbl="node3" presStyleIdx="3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0410A1-463D-4879-A260-53804E5B6804}" type="pres">
      <dgm:prSet presAssocID="{0688CDB7-86A5-4B23-9682-59B5A329CE9C}" presName="rootConnector" presStyleLbl="node3" presStyleIdx="3" presStyleCnt="7"/>
      <dgm:spPr/>
      <dgm:t>
        <a:bodyPr/>
        <a:lstStyle/>
        <a:p>
          <a:endParaRPr lang="ru-RU"/>
        </a:p>
      </dgm:t>
    </dgm:pt>
    <dgm:pt modelId="{4F8F211C-D564-4AF8-AC14-84F3E571AA4F}" type="pres">
      <dgm:prSet presAssocID="{0688CDB7-86A5-4B23-9682-59B5A329CE9C}" presName="hierChild4" presStyleCnt="0"/>
      <dgm:spPr/>
      <dgm:t>
        <a:bodyPr/>
        <a:lstStyle/>
        <a:p>
          <a:endParaRPr lang="ru-RU"/>
        </a:p>
      </dgm:t>
    </dgm:pt>
    <dgm:pt modelId="{50201760-8D04-447B-8311-232AA1F2C171}" type="pres">
      <dgm:prSet presAssocID="{0688CDB7-86A5-4B23-9682-59B5A329CE9C}" presName="hierChild5" presStyleCnt="0"/>
      <dgm:spPr/>
      <dgm:t>
        <a:bodyPr/>
        <a:lstStyle/>
        <a:p>
          <a:endParaRPr lang="ru-RU"/>
        </a:p>
      </dgm:t>
    </dgm:pt>
    <dgm:pt modelId="{7749EE41-ED1C-456E-AA2D-6BBFDE04C0C7}" type="pres">
      <dgm:prSet presAssocID="{4FC8C97E-DF2D-491C-BBC9-E506ADC49876}" presName="Name37" presStyleLbl="parChTrans1D3" presStyleIdx="4" presStyleCnt="7"/>
      <dgm:spPr/>
      <dgm:t>
        <a:bodyPr/>
        <a:lstStyle/>
        <a:p>
          <a:endParaRPr lang="ru-RU"/>
        </a:p>
      </dgm:t>
    </dgm:pt>
    <dgm:pt modelId="{BEEE82C0-A562-4601-9669-3FD21110BE85}" type="pres">
      <dgm:prSet presAssocID="{24BAD4F3-96F1-413E-AECF-83AF6D64609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498B47C-C741-4150-ACBE-1FC76FA26D6B}" type="pres">
      <dgm:prSet presAssocID="{24BAD4F3-96F1-413E-AECF-83AF6D646095}" presName="rootComposite" presStyleCnt="0"/>
      <dgm:spPr/>
      <dgm:t>
        <a:bodyPr/>
        <a:lstStyle/>
        <a:p>
          <a:endParaRPr lang="ru-RU"/>
        </a:p>
      </dgm:t>
    </dgm:pt>
    <dgm:pt modelId="{240FD137-B958-4776-BEDB-32BB52A87050}" type="pres">
      <dgm:prSet presAssocID="{24BAD4F3-96F1-413E-AECF-83AF6D646095}" presName="rootText" presStyleLbl="node3" presStyleIdx="4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66D46A-C083-4B84-BB00-4873D184A196}" type="pres">
      <dgm:prSet presAssocID="{24BAD4F3-96F1-413E-AECF-83AF6D646095}" presName="rootConnector" presStyleLbl="node3" presStyleIdx="4" presStyleCnt="7"/>
      <dgm:spPr/>
      <dgm:t>
        <a:bodyPr/>
        <a:lstStyle/>
        <a:p>
          <a:endParaRPr lang="ru-RU"/>
        </a:p>
      </dgm:t>
    </dgm:pt>
    <dgm:pt modelId="{A81152CB-C0E0-4AB0-8AC3-138002AAEF19}" type="pres">
      <dgm:prSet presAssocID="{24BAD4F3-96F1-413E-AECF-83AF6D646095}" presName="hierChild4" presStyleCnt="0"/>
      <dgm:spPr/>
      <dgm:t>
        <a:bodyPr/>
        <a:lstStyle/>
        <a:p>
          <a:endParaRPr lang="ru-RU"/>
        </a:p>
      </dgm:t>
    </dgm:pt>
    <dgm:pt modelId="{87AAE084-34FD-46C0-92B8-C43336E469F6}" type="pres">
      <dgm:prSet presAssocID="{24BAD4F3-96F1-413E-AECF-83AF6D646095}" presName="hierChild5" presStyleCnt="0"/>
      <dgm:spPr/>
      <dgm:t>
        <a:bodyPr/>
        <a:lstStyle/>
        <a:p>
          <a:endParaRPr lang="ru-RU"/>
        </a:p>
      </dgm:t>
    </dgm:pt>
    <dgm:pt modelId="{34738A94-2958-4DA6-8F97-A18257E70744}" type="pres">
      <dgm:prSet presAssocID="{8A54B46E-8286-4B66-A2DC-D1A0AD08D1DE}" presName="Name37" presStyleLbl="parChTrans1D3" presStyleIdx="5" presStyleCnt="7"/>
      <dgm:spPr/>
      <dgm:t>
        <a:bodyPr/>
        <a:lstStyle/>
        <a:p>
          <a:endParaRPr lang="ru-RU"/>
        </a:p>
      </dgm:t>
    </dgm:pt>
    <dgm:pt modelId="{952AB056-B196-4D43-81FC-77B6B52CAB9B}" type="pres">
      <dgm:prSet presAssocID="{378CFD48-AADF-4248-AD7F-DAECE97302E7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CE161D6-887C-4D3B-B722-762A5B504BA9}" type="pres">
      <dgm:prSet presAssocID="{378CFD48-AADF-4248-AD7F-DAECE97302E7}" presName="rootComposite" presStyleCnt="0"/>
      <dgm:spPr/>
      <dgm:t>
        <a:bodyPr/>
        <a:lstStyle/>
        <a:p>
          <a:endParaRPr lang="ru-RU"/>
        </a:p>
      </dgm:t>
    </dgm:pt>
    <dgm:pt modelId="{DBA8B8B3-E2E9-42D2-B60C-1A712331E88B}" type="pres">
      <dgm:prSet presAssocID="{378CFD48-AADF-4248-AD7F-DAECE97302E7}" presName="rootText" presStyleLbl="node3" presStyleIdx="5" presStyleCnt="7" custScaleX="375099" custScaleY="92803" custLinFactNeighborX="-43466" custLinFactNeighborY="20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354930-1CBA-48EC-9C5E-A1161EB57685}" type="pres">
      <dgm:prSet presAssocID="{378CFD48-AADF-4248-AD7F-DAECE97302E7}" presName="rootConnector" presStyleLbl="node3" presStyleIdx="5" presStyleCnt="7"/>
      <dgm:spPr/>
      <dgm:t>
        <a:bodyPr/>
        <a:lstStyle/>
        <a:p>
          <a:endParaRPr lang="ru-RU"/>
        </a:p>
      </dgm:t>
    </dgm:pt>
    <dgm:pt modelId="{3373169B-CC9D-4246-B178-C51449423309}" type="pres">
      <dgm:prSet presAssocID="{378CFD48-AADF-4248-AD7F-DAECE97302E7}" presName="hierChild4" presStyleCnt="0"/>
      <dgm:spPr/>
      <dgm:t>
        <a:bodyPr/>
        <a:lstStyle/>
        <a:p>
          <a:endParaRPr lang="ru-RU"/>
        </a:p>
      </dgm:t>
    </dgm:pt>
    <dgm:pt modelId="{8437CCDC-4B04-48E0-BBAF-94FD7BFDF5BF}" type="pres">
      <dgm:prSet presAssocID="{378CFD48-AADF-4248-AD7F-DAECE97302E7}" presName="hierChild5" presStyleCnt="0"/>
      <dgm:spPr/>
      <dgm:t>
        <a:bodyPr/>
        <a:lstStyle/>
        <a:p>
          <a:endParaRPr lang="ru-RU"/>
        </a:p>
      </dgm:t>
    </dgm:pt>
    <dgm:pt modelId="{A6CB61B6-AEDF-4CA9-8EFB-E4F2385B580B}" type="pres">
      <dgm:prSet presAssocID="{512BE99D-DA17-4211-927B-59440197D1F3}" presName="Name37" presStyleLbl="parChTrans1D3" presStyleIdx="6" presStyleCnt="7"/>
      <dgm:spPr/>
      <dgm:t>
        <a:bodyPr/>
        <a:lstStyle/>
        <a:p>
          <a:endParaRPr lang="ru-RU"/>
        </a:p>
      </dgm:t>
    </dgm:pt>
    <dgm:pt modelId="{5C526264-3637-4B5D-B891-715F24FC5073}" type="pres">
      <dgm:prSet presAssocID="{C6070093-6306-4145-A2E0-DFF44415589E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78570CAA-4378-4EF4-9C3C-D470A29BD6A5}" type="pres">
      <dgm:prSet presAssocID="{C6070093-6306-4145-A2E0-DFF44415589E}" presName="rootComposite" presStyleCnt="0"/>
      <dgm:spPr/>
      <dgm:t>
        <a:bodyPr/>
        <a:lstStyle/>
        <a:p>
          <a:endParaRPr lang="ru-RU"/>
        </a:p>
      </dgm:t>
    </dgm:pt>
    <dgm:pt modelId="{0078173F-857A-447C-85E4-4605003E99E4}" type="pres">
      <dgm:prSet presAssocID="{C6070093-6306-4145-A2E0-DFF44415589E}" presName="rootText" presStyleLbl="node3" presStyleIdx="6" presStyleCnt="7" custScaleX="375099" custScaleY="92803" custLinFactNeighborX="-43466" custLinFactNeighborY="4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F02DAC-EE5E-4613-86A3-87BBC359F8C9}" type="pres">
      <dgm:prSet presAssocID="{C6070093-6306-4145-A2E0-DFF44415589E}" presName="rootConnector" presStyleLbl="node3" presStyleIdx="6" presStyleCnt="7"/>
      <dgm:spPr/>
      <dgm:t>
        <a:bodyPr/>
        <a:lstStyle/>
        <a:p>
          <a:endParaRPr lang="ru-RU"/>
        </a:p>
      </dgm:t>
    </dgm:pt>
    <dgm:pt modelId="{66FEB8DD-6EBD-468D-A594-3193A1B43AE9}" type="pres">
      <dgm:prSet presAssocID="{C6070093-6306-4145-A2E0-DFF44415589E}" presName="hierChild4" presStyleCnt="0"/>
      <dgm:spPr/>
      <dgm:t>
        <a:bodyPr/>
        <a:lstStyle/>
        <a:p>
          <a:endParaRPr lang="ru-RU"/>
        </a:p>
      </dgm:t>
    </dgm:pt>
    <dgm:pt modelId="{1DFD0AFB-4A82-47D5-9C9C-3B7396B549AB}" type="pres">
      <dgm:prSet presAssocID="{C6070093-6306-4145-A2E0-DFF44415589E}" presName="hierChild5" presStyleCnt="0"/>
      <dgm:spPr/>
      <dgm:t>
        <a:bodyPr/>
        <a:lstStyle/>
        <a:p>
          <a:endParaRPr lang="ru-RU"/>
        </a:p>
      </dgm:t>
    </dgm:pt>
    <dgm:pt modelId="{FEF80678-8363-4A4D-9DD6-161E6F57F402}" type="pres">
      <dgm:prSet presAssocID="{6C271E89-C00E-4149-8A03-E49D569BB803}" presName="hierChild5" presStyleCnt="0"/>
      <dgm:spPr/>
      <dgm:t>
        <a:bodyPr/>
        <a:lstStyle/>
        <a:p>
          <a:endParaRPr lang="ru-RU"/>
        </a:p>
      </dgm:t>
    </dgm:pt>
    <dgm:pt modelId="{59EF73FD-D338-4240-921C-E4A78DBF46A4}" type="pres">
      <dgm:prSet presAssocID="{72F846BB-2844-48D5-A903-3DD791C29EEE}" presName="hierChild3" presStyleCnt="0"/>
      <dgm:spPr/>
      <dgm:t>
        <a:bodyPr/>
        <a:lstStyle/>
        <a:p>
          <a:endParaRPr lang="ru-RU"/>
        </a:p>
      </dgm:t>
    </dgm:pt>
  </dgm:ptLst>
  <dgm:cxnLst>
    <dgm:cxn modelId="{80E451C8-51D2-4EA9-91C1-F581F4E36B8A}" srcId="{72F846BB-2844-48D5-A903-3DD791C29EEE}" destId="{BC44A3C7-E1B0-4355-8E39-F19432F8A5C2}" srcOrd="0" destOrd="0" parTransId="{F3B60870-B3E3-4ED4-95E8-AA7BCF0D534B}" sibTransId="{27884C09-4CD7-4303-9FC9-851CDDCC3BB9}"/>
    <dgm:cxn modelId="{6A58B396-B6C3-441C-9C34-F3A0C0D66D31}" type="presOf" srcId="{512BE99D-DA17-4211-927B-59440197D1F3}" destId="{A6CB61B6-AEDF-4CA9-8EFB-E4F2385B580B}" srcOrd="0" destOrd="0" presId="urn:microsoft.com/office/officeart/2005/8/layout/orgChart1"/>
    <dgm:cxn modelId="{769D1BF6-3280-4DC1-8701-8F3A9965E289}" srcId="{6C271E89-C00E-4149-8A03-E49D569BB803}" destId="{378CFD48-AADF-4248-AD7F-DAECE97302E7}" srcOrd="5" destOrd="0" parTransId="{8A54B46E-8286-4B66-A2DC-D1A0AD08D1DE}" sibTransId="{B9DB3136-DEF2-4085-938F-3101932FF002}"/>
    <dgm:cxn modelId="{8E9A2779-15FB-42D4-AD9E-B182B59F0A36}" type="presOf" srcId="{48D5ED9B-C14F-4434-84B8-6375EC1854F1}" destId="{D01568C9-A5D4-42D5-BA1A-DD6B16D439C4}" srcOrd="0" destOrd="0" presId="urn:microsoft.com/office/officeart/2005/8/layout/orgChart1"/>
    <dgm:cxn modelId="{144F1A77-DC1E-4577-BA3D-9C5F4C56F390}" srcId="{6C271E89-C00E-4149-8A03-E49D569BB803}" destId="{0688CDB7-86A5-4B23-9682-59B5A329CE9C}" srcOrd="3" destOrd="0" parTransId="{95F41AD1-2AED-4D19-B265-0B7DDD341F3F}" sibTransId="{435ABBDB-96D7-4A33-8424-DE50BACE9D8B}"/>
    <dgm:cxn modelId="{4A3A8764-B523-481D-8A5F-8C920505306C}" type="presOf" srcId="{378CFD48-AADF-4248-AD7F-DAECE97302E7}" destId="{DBA8B8B3-E2E9-42D2-B60C-1A712331E88B}" srcOrd="0" destOrd="0" presId="urn:microsoft.com/office/officeart/2005/8/layout/orgChart1"/>
    <dgm:cxn modelId="{E8742316-22BC-4B56-AA8E-40A23389DAA5}" type="presOf" srcId="{3A6FB8B0-E50C-44E8-A86C-BB1F2B680834}" destId="{07243F3C-1CF5-4C78-BDC5-D6B0872DC5B5}" srcOrd="0" destOrd="0" presId="urn:microsoft.com/office/officeart/2005/8/layout/orgChart1"/>
    <dgm:cxn modelId="{0DD1220F-3888-4454-8D16-541DF35F6326}" type="presOf" srcId="{24BAD4F3-96F1-413E-AECF-83AF6D646095}" destId="{1466D46A-C083-4B84-BB00-4873D184A196}" srcOrd="1" destOrd="0" presId="urn:microsoft.com/office/officeart/2005/8/layout/orgChart1"/>
    <dgm:cxn modelId="{998954A2-8C47-4E4B-AC81-CB598E0F449C}" type="presOf" srcId="{6C271E89-C00E-4149-8A03-E49D569BB803}" destId="{269C29B0-01A9-4FC9-B25F-465F2B39ECDB}" srcOrd="1" destOrd="0" presId="urn:microsoft.com/office/officeart/2005/8/layout/orgChart1"/>
    <dgm:cxn modelId="{03B7DAC0-67F3-41A0-87B1-E7C5A05CCFAF}" type="presOf" srcId="{BC44A3C7-E1B0-4355-8E39-F19432F8A5C2}" destId="{045BB24A-67E9-4A6A-849D-8D9DD00E0CB0}" srcOrd="0" destOrd="0" presId="urn:microsoft.com/office/officeart/2005/8/layout/orgChart1"/>
    <dgm:cxn modelId="{3BD92B92-5CE8-4C41-AEBB-60FFD52BC20F}" type="presOf" srcId="{F3B60870-B3E3-4ED4-95E8-AA7BCF0D534B}" destId="{C97414C5-CE22-4F07-ACB7-2281EE37CF43}" srcOrd="0" destOrd="0" presId="urn:microsoft.com/office/officeart/2005/8/layout/orgChart1"/>
    <dgm:cxn modelId="{0B62AE3F-AF48-4B62-B0F3-A2CF16CF260D}" srcId="{6C271E89-C00E-4149-8A03-E49D569BB803}" destId="{C6070093-6306-4145-A2E0-DFF44415589E}" srcOrd="6" destOrd="0" parTransId="{512BE99D-DA17-4211-927B-59440197D1F3}" sibTransId="{56C1E7DB-7DA5-43D7-B81C-5E9BCA38F537}"/>
    <dgm:cxn modelId="{8BB26F43-A5B1-4531-8881-157D5FDD2169}" srcId="{8A102D38-674D-4BC7-84FA-85FD6002E4C8}" destId="{72F846BB-2844-48D5-A903-3DD791C29EEE}" srcOrd="0" destOrd="0" parTransId="{AEC0C692-E035-4F9D-8BAC-5A6739EC7572}" sibTransId="{03946688-3E3F-4D84-A68B-89F505909A3E}"/>
    <dgm:cxn modelId="{FEAFE843-DDB0-4301-AAF5-A4F65BA932CC}" type="presOf" srcId="{91304551-5F47-44E6-9227-EABB6F42998A}" destId="{186F0AE1-A6BC-438B-BAFB-CD5F3E2D16DC}" srcOrd="1" destOrd="0" presId="urn:microsoft.com/office/officeart/2005/8/layout/orgChart1"/>
    <dgm:cxn modelId="{33178B8D-6CA1-4835-A1C0-FE1E51FB43EE}" type="presOf" srcId="{C6070093-6306-4145-A2E0-DFF44415589E}" destId="{54F02DAC-EE5E-4613-86A3-87BBC359F8C9}" srcOrd="1" destOrd="0" presId="urn:microsoft.com/office/officeart/2005/8/layout/orgChart1"/>
    <dgm:cxn modelId="{42E20995-423E-4AFF-82B7-D485F5C991F2}" srcId="{6C271E89-C00E-4149-8A03-E49D569BB803}" destId="{91304551-5F47-44E6-9227-EABB6F42998A}" srcOrd="2" destOrd="0" parTransId="{EBEF1713-5EE6-43D5-BF63-5663BA72EC27}" sibTransId="{E4E71F6C-0D02-4762-AFDA-F09BFDC95A21}"/>
    <dgm:cxn modelId="{A6C3DE81-6358-41A4-98ED-4B2609A0E98B}" type="presOf" srcId="{8A54B46E-8286-4B66-A2DC-D1A0AD08D1DE}" destId="{34738A94-2958-4DA6-8F97-A18257E70744}" srcOrd="0" destOrd="0" presId="urn:microsoft.com/office/officeart/2005/8/layout/orgChart1"/>
    <dgm:cxn modelId="{47E5C1F3-FBFC-4BE3-B12D-A8E8E6B6057D}" srcId="{6C271E89-C00E-4149-8A03-E49D569BB803}" destId="{24BAD4F3-96F1-413E-AECF-83AF6D646095}" srcOrd="4" destOrd="0" parTransId="{4FC8C97E-DF2D-491C-BBC9-E506ADC49876}" sibTransId="{A085EF86-6771-4AE5-90BB-1A732C97F8B8}"/>
    <dgm:cxn modelId="{7662F62C-C4E1-426A-A09D-950AE0D1E0DF}" type="presOf" srcId="{72F846BB-2844-48D5-A903-3DD791C29EEE}" destId="{E5F88D34-7714-43B9-8220-E7618213A9A3}" srcOrd="0" destOrd="0" presId="urn:microsoft.com/office/officeart/2005/8/layout/orgChart1"/>
    <dgm:cxn modelId="{4190BD67-EF59-4F20-B057-9F2DB8059CCD}" type="presOf" srcId="{BC44A3C7-E1B0-4355-8E39-F19432F8A5C2}" destId="{A4FAA102-0DDA-48AA-BF90-DB53E5185C47}" srcOrd="1" destOrd="0" presId="urn:microsoft.com/office/officeart/2005/8/layout/orgChart1"/>
    <dgm:cxn modelId="{DC5E2877-F1D1-4A62-A921-A62E4F21A5BC}" srcId="{6C271E89-C00E-4149-8A03-E49D569BB803}" destId="{48D5ED9B-C14F-4434-84B8-6375EC1854F1}" srcOrd="1" destOrd="0" parTransId="{3A6FB8B0-E50C-44E8-A86C-BB1F2B680834}" sibTransId="{9F2D67CB-8748-4805-A595-275A840055A6}"/>
    <dgm:cxn modelId="{4F61F051-CF8D-4031-8B84-341CCA24C7E4}" type="presOf" srcId="{24BAD4F3-96F1-413E-AECF-83AF6D646095}" destId="{240FD137-B958-4776-BEDB-32BB52A87050}" srcOrd="0" destOrd="0" presId="urn:microsoft.com/office/officeart/2005/8/layout/orgChart1"/>
    <dgm:cxn modelId="{DA25DE35-653D-47F3-B30D-FEDB22D138AD}" type="presOf" srcId="{06ACC301-4CB8-46A2-92E2-AF8AA8B1374B}" destId="{8E64F874-9CE1-46C8-93D6-F97E94EFE04F}" srcOrd="0" destOrd="0" presId="urn:microsoft.com/office/officeart/2005/8/layout/orgChart1"/>
    <dgm:cxn modelId="{ECB4E8DE-E725-4179-9FA5-68ECC829E844}" type="presOf" srcId="{95F41AD1-2AED-4D19-B265-0B7DDD341F3F}" destId="{05036EA0-5F19-4284-A114-78210A33E1D5}" srcOrd="0" destOrd="0" presId="urn:microsoft.com/office/officeart/2005/8/layout/orgChart1"/>
    <dgm:cxn modelId="{DCC6D7D0-949C-4554-A1E3-C9113B7F4B3D}" type="presOf" srcId="{8A102D38-674D-4BC7-84FA-85FD6002E4C8}" destId="{0ACFA41C-9B41-449F-8A9B-99D00DAF43F3}" srcOrd="0" destOrd="0" presId="urn:microsoft.com/office/officeart/2005/8/layout/orgChart1"/>
    <dgm:cxn modelId="{BE10C9D6-B1D9-4F07-8B5B-7396C34E60D5}" type="presOf" srcId="{72F846BB-2844-48D5-A903-3DD791C29EEE}" destId="{90374B24-2D01-4FC6-BCA3-362A6E413FDD}" srcOrd="1" destOrd="0" presId="urn:microsoft.com/office/officeart/2005/8/layout/orgChart1"/>
    <dgm:cxn modelId="{D67CA02B-4482-49CD-98DC-5D4D0929C2E9}" type="presOf" srcId="{0688CDB7-86A5-4B23-9682-59B5A329CE9C}" destId="{540410A1-463D-4879-A260-53804E5B6804}" srcOrd="1" destOrd="0" presId="urn:microsoft.com/office/officeart/2005/8/layout/orgChart1"/>
    <dgm:cxn modelId="{2365929A-7C22-4314-9782-96C4C2B66D66}" type="presOf" srcId="{91304551-5F47-44E6-9227-EABB6F42998A}" destId="{772357E6-37DE-4809-9DB8-E6140AA71D9F}" srcOrd="0" destOrd="0" presId="urn:microsoft.com/office/officeart/2005/8/layout/orgChart1"/>
    <dgm:cxn modelId="{4A71AE39-FDD0-46F0-8877-715638DB305C}" srcId="{6C271E89-C00E-4149-8A03-E49D569BB803}" destId="{06ACC301-4CB8-46A2-92E2-AF8AA8B1374B}" srcOrd="0" destOrd="0" parTransId="{4F3EFD68-898A-4CD9-B473-61B19E0A3ABC}" sibTransId="{3CA65C3E-AB3E-432C-B607-DCCF496057DF}"/>
    <dgm:cxn modelId="{C8C7C65D-A00B-450B-B24C-EA18EB0F72F2}" type="presOf" srcId="{6C271E89-C00E-4149-8A03-E49D569BB803}" destId="{7AAB1461-C5BF-465E-84DE-1B1FB19B502D}" srcOrd="0" destOrd="0" presId="urn:microsoft.com/office/officeart/2005/8/layout/orgChart1"/>
    <dgm:cxn modelId="{3C34499C-2E7C-4F0D-9949-3794C30A9BF2}" type="presOf" srcId="{C6070093-6306-4145-A2E0-DFF44415589E}" destId="{0078173F-857A-447C-85E4-4605003E99E4}" srcOrd="0" destOrd="0" presId="urn:microsoft.com/office/officeart/2005/8/layout/orgChart1"/>
    <dgm:cxn modelId="{BB924E2D-646C-4457-83BD-6AB68F49E0AE}" type="presOf" srcId="{4F3EFD68-898A-4CD9-B473-61B19E0A3ABC}" destId="{AD3904BE-40AB-47FB-9BDD-D38012F182F6}" srcOrd="0" destOrd="0" presId="urn:microsoft.com/office/officeart/2005/8/layout/orgChart1"/>
    <dgm:cxn modelId="{6AB5C6AB-9C8C-49F9-982D-EE804B2C85FF}" srcId="{72F846BB-2844-48D5-A903-3DD791C29EEE}" destId="{6C271E89-C00E-4149-8A03-E49D569BB803}" srcOrd="1" destOrd="0" parTransId="{406701E6-EF2B-4267-BB36-442435D32640}" sibTransId="{4DA4BAC8-015B-4610-BA0B-01CF90CF51E1}"/>
    <dgm:cxn modelId="{1783E187-6502-4053-8273-EA67023B7F1B}" type="presOf" srcId="{48D5ED9B-C14F-4434-84B8-6375EC1854F1}" destId="{30EC87AE-6662-4DC0-A488-4363F7EF3563}" srcOrd="1" destOrd="0" presId="urn:microsoft.com/office/officeart/2005/8/layout/orgChart1"/>
    <dgm:cxn modelId="{118FEE86-BA0D-4739-B5A1-C5AEE263D412}" type="presOf" srcId="{406701E6-EF2B-4267-BB36-442435D32640}" destId="{F7EBDB15-42A4-4F29-A731-BD4A6C5BCBFD}" srcOrd="0" destOrd="0" presId="urn:microsoft.com/office/officeart/2005/8/layout/orgChart1"/>
    <dgm:cxn modelId="{CEC12CCF-4F54-4640-8E61-1DCEB0F6F3B0}" type="presOf" srcId="{378CFD48-AADF-4248-AD7F-DAECE97302E7}" destId="{92354930-1CBA-48EC-9C5E-A1161EB57685}" srcOrd="1" destOrd="0" presId="urn:microsoft.com/office/officeart/2005/8/layout/orgChart1"/>
    <dgm:cxn modelId="{753D6F70-235B-4CBF-83BE-B615FCB0BA48}" type="presOf" srcId="{EBEF1713-5EE6-43D5-BF63-5663BA72EC27}" destId="{A065E9BE-A79B-4DFB-8E4E-6A98FE1702FF}" srcOrd="0" destOrd="0" presId="urn:microsoft.com/office/officeart/2005/8/layout/orgChart1"/>
    <dgm:cxn modelId="{293CDC36-74CA-49CA-A58F-27EB131E0236}" type="presOf" srcId="{0688CDB7-86A5-4B23-9682-59B5A329CE9C}" destId="{537060D6-8E5E-414B-AC1A-55D8C3369D96}" srcOrd="0" destOrd="0" presId="urn:microsoft.com/office/officeart/2005/8/layout/orgChart1"/>
    <dgm:cxn modelId="{C0319203-E79A-4599-BB4F-3065180B7CAC}" type="presOf" srcId="{06ACC301-4CB8-46A2-92E2-AF8AA8B1374B}" destId="{BD68A2C5-EEDB-47AC-9470-5FC02176D32C}" srcOrd="1" destOrd="0" presId="urn:microsoft.com/office/officeart/2005/8/layout/orgChart1"/>
    <dgm:cxn modelId="{21795B21-1013-41F0-826E-06ACE873F87C}" type="presOf" srcId="{4FC8C97E-DF2D-491C-BBC9-E506ADC49876}" destId="{7749EE41-ED1C-456E-AA2D-6BBFDE04C0C7}" srcOrd="0" destOrd="0" presId="urn:microsoft.com/office/officeart/2005/8/layout/orgChart1"/>
    <dgm:cxn modelId="{971F411A-A60B-415D-96D7-A27701DF865D}" type="presParOf" srcId="{0ACFA41C-9B41-449F-8A9B-99D00DAF43F3}" destId="{3F156EDD-1C7D-4404-9B0E-F5DCFBF7D1D0}" srcOrd="0" destOrd="0" presId="urn:microsoft.com/office/officeart/2005/8/layout/orgChart1"/>
    <dgm:cxn modelId="{38D2D8DF-04DA-4319-8099-A0592D6F8BE9}" type="presParOf" srcId="{3F156EDD-1C7D-4404-9B0E-F5DCFBF7D1D0}" destId="{DB31EC6D-51D0-47FF-91C3-451A5099FD4F}" srcOrd="0" destOrd="0" presId="urn:microsoft.com/office/officeart/2005/8/layout/orgChart1"/>
    <dgm:cxn modelId="{37FAE9A0-88C2-407D-8D2B-9B32A6F69500}" type="presParOf" srcId="{DB31EC6D-51D0-47FF-91C3-451A5099FD4F}" destId="{E5F88D34-7714-43B9-8220-E7618213A9A3}" srcOrd="0" destOrd="0" presId="urn:microsoft.com/office/officeart/2005/8/layout/orgChart1"/>
    <dgm:cxn modelId="{FAD8F757-E87F-4176-B0C7-D558912F6AE6}" type="presParOf" srcId="{DB31EC6D-51D0-47FF-91C3-451A5099FD4F}" destId="{90374B24-2D01-4FC6-BCA3-362A6E413FDD}" srcOrd="1" destOrd="0" presId="urn:microsoft.com/office/officeart/2005/8/layout/orgChart1"/>
    <dgm:cxn modelId="{41611525-D47E-4E2E-805C-17B4204C8046}" type="presParOf" srcId="{3F156EDD-1C7D-4404-9B0E-F5DCFBF7D1D0}" destId="{EA99E7AD-69A7-4D51-A07F-8A6006EF2708}" srcOrd="1" destOrd="0" presId="urn:microsoft.com/office/officeart/2005/8/layout/orgChart1"/>
    <dgm:cxn modelId="{8E575410-0E55-4F7C-A4F6-61AC20EE425C}" type="presParOf" srcId="{EA99E7AD-69A7-4D51-A07F-8A6006EF2708}" destId="{C97414C5-CE22-4F07-ACB7-2281EE37CF43}" srcOrd="0" destOrd="0" presId="urn:microsoft.com/office/officeart/2005/8/layout/orgChart1"/>
    <dgm:cxn modelId="{996BF868-C403-43E5-B0AD-8BA1D1465290}" type="presParOf" srcId="{EA99E7AD-69A7-4D51-A07F-8A6006EF2708}" destId="{E4313FFB-486A-4862-A61C-164B8BD7F6C8}" srcOrd="1" destOrd="0" presId="urn:microsoft.com/office/officeart/2005/8/layout/orgChart1"/>
    <dgm:cxn modelId="{18C6A3BE-947C-49FB-9D24-21C159304647}" type="presParOf" srcId="{E4313FFB-486A-4862-A61C-164B8BD7F6C8}" destId="{29BEF03A-984C-496D-9D39-035F7A6E1013}" srcOrd="0" destOrd="0" presId="urn:microsoft.com/office/officeart/2005/8/layout/orgChart1"/>
    <dgm:cxn modelId="{DF142F30-9D6C-4CD2-9669-4BDD05A4827F}" type="presParOf" srcId="{29BEF03A-984C-496D-9D39-035F7A6E1013}" destId="{045BB24A-67E9-4A6A-849D-8D9DD00E0CB0}" srcOrd="0" destOrd="0" presId="urn:microsoft.com/office/officeart/2005/8/layout/orgChart1"/>
    <dgm:cxn modelId="{9E8A633C-3144-43F4-843A-5192F6B1B526}" type="presParOf" srcId="{29BEF03A-984C-496D-9D39-035F7A6E1013}" destId="{A4FAA102-0DDA-48AA-BF90-DB53E5185C47}" srcOrd="1" destOrd="0" presId="urn:microsoft.com/office/officeart/2005/8/layout/orgChart1"/>
    <dgm:cxn modelId="{1FC62FA3-777E-4DA4-9ACF-D361726C7055}" type="presParOf" srcId="{E4313FFB-486A-4862-A61C-164B8BD7F6C8}" destId="{EB997833-7D5C-4390-963A-A88A2ACCA430}" srcOrd="1" destOrd="0" presId="urn:microsoft.com/office/officeart/2005/8/layout/orgChart1"/>
    <dgm:cxn modelId="{3B554067-D439-4F9A-B96B-018F3978A8AA}" type="presParOf" srcId="{E4313FFB-486A-4862-A61C-164B8BD7F6C8}" destId="{65720F5A-C90F-4D54-B4DA-2AB841075356}" srcOrd="2" destOrd="0" presId="urn:microsoft.com/office/officeart/2005/8/layout/orgChart1"/>
    <dgm:cxn modelId="{E995977C-E86C-419E-896E-63A936B37E40}" type="presParOf" srcId="{EA99E7AD-69A7-4D51-A07F-8A6006EF2708}" destId="{F7EBDB15-42A4-4F29-A731-BD4A6C5BCBFD}" srcOrd="2" destOrd="0" presId="urn:microsoft.com/office/officeart/2005/8/layout/orgChart1"/>
    <dgm:cxn modelId="{EB109606-D41E-4D34-98EE-AA05EE5BCECB}" type="presParOf" srcId="{EA99E7AD-69A7-4D51-A07F-8A6006EF2708}" destId="{F5EA22E5-CF5A-46B0-BFB4-DDF735087568}" srcOrd="3" destOrd="0" presId="urn:microsoft.com/office/officeart/2005/8/layout/orgChart1"/>
    <dgm:cxn modelId="{77FB2B4B-DF62-4093-B21B-7B6EAA282CFD}" type="presParOf" srcId="{F5EA22E5-CF5A-46B0-BFB4-DDF735087568}" destId="{941F58FE-E794-4D2C-912C-522E360E102B}" srcOrd="0" destOrd="0" presId="urn:microsoft.com/office/officeart/2005/8/layout/orgChart1"/>
    <dgm:cxn modelId="{C4AC4EC0-A31F-4460-A0F1-AB0514786E16}" type="presParOf" srcId="{941F58FE-E794-4D2C-912C-522E360E102B}" destId="{7AAB1461-C5BF-465E-84DE-1B1FB19B502D}" srcOrd="0" destOrd="0" presId="urn:microsoft.com/office/officeart/2005/8/layout/orgChart1"/>
    <dgm:cxn modelId="{F2E4BCFD-0852-4FEE-90F3-2F4D8B51AF60}" type="presParOf" srcId="{941F58FE-E794-4D2C-912C-522E360E102B}" destId="{269C29B0-01A9-4FC9-B25F-465F2B39ECDB}" srcOrd="1" destOrd="0" presId="urn:microsoft.com/office/officeart/2005/8/layout/orgChart1"/>
    <dgm:cxn modelId="{DCBDEB83-4A9A-4946-92AE-91F27C06B02C}" type="presParOf" srcId="{F5EA22E5-CF5A-46B0-BFB4-DDF735087568}" destId="{DA511677-B176-47F3-BDFC-7DA8CC1CF405}" srcOrd="1" destOrd="0" presId="urn:microsoft.com/office/officeart/2005/8/layout/orgChart1"/>
    <dgm:cxn modelId="{840B0264-43B9-4020-B066-03CE864F77D6}" type="presParOf" srcId="{DA511677-B176-47F3-BDFC-7DA8CC1CF405}" destId="{AD3904BE-40AB-47FB-9BDD-D38012F182F6}" srcOrd="0" destOrd="0" presId="urn:microsoft.com/office/officeart/2005/8/layout/orgChart1"/>
    <dgm:cxn modelId="{CE77337D-331E-4BEA-80A6-7AC17721ADBC}" type="presParOf" srcId="{DA511677-B176-47F3-BDFC-7DA8CC1CF405}" destId="{3BA0215F-F468-4ACB-90B5-95B3A7F16ABA}" srcOrd="1" destOrd="0" presId="urn:microsoft.com/office/officeart/2005/8/layout/orgChart1"/>
    <dgm:cxn modelId="{2C30D0FD-B1CB-4C2B-B830-26E2AE37A55A}" type="presParOf" srcId="{3BA0215F-F468-4ACB-90B5-95B3A7F16ABA}" destId="{E8E3813B-D5A5-48A8-9E9C-0EBC3698EF5A}" srcOrd="0" destOrd="0" presId="urn:microsoft.com/office/officeart/2005/8/layout/orgChart1"/>
    <dgm:cxn modelId="{0FD1C8A6-A866-41EA-980F-99305927921C}" type="presParOf" srcId="{E8E3813B-D5A5-48A8-9E9C-0EBC3698EF5A}" destId="{8E64F874-9CE1-46C8-93D6-F97E94EFE04F}" srcOrd="0" destOrd="0" presId="urn:microsoft.com/office/officeart/2005/8/layout/orgChart1"/>
    <dgm:cxn modelId="{B960808C-B5ED-4BC7-AAF2-53DE7BA9E314}" type="presParOf" srcId="{E8E3813B-D5A5-48A8-9E9C-0EBC3698EF5A}" destId="{BD68A2C5-EEDB-47AC-9470-5FC02176D32C}" srcOrd="1" destOrd="0" presId="urn:microsoft.com/office/officeart/2005/8/layout/orgChart1"/>
    <dgm:cxn modelId="{EA32F860-48D0-4327-8FCE-E6950F891CD4}" type="presParOf" srcId="{3BA0215F-F468-4ACB-90B5-95B3A7F16ABA}" destId="{73F64AC2-31C6-4972-A55A-CC0A44F7D24A}" srcOrd="1" destOrd="0" presId="urn:microsoft.com/office/officeart/2005/8/layout/orgChart1"/>
    <dgm:cxn modelId="{A3DD8195-C675-4952-B419-85EC3B24E011}" type="presParOf" srcId="{3BA0215F-F468-4ACB-90B5-95B3A7F16ABA}" destId="{242E521A-E781-477F-9EFB-9D564BD81B7A}" srcOrd="2" destOrd="0" presId="urn:microsoft.com/office/officeart/2005/8/layout/orgChart1"/>
    <dgm:cxn modelId="{85CCD9FA-28F3-4D3C-8B16-CF0885C242BD}" type="presParOf" srcId="{DA511677-B176-47F3-BDFC-7DA8CC1CF405}" destId="{07243F3C-1CF5-4C78-BDC5-D6B0872DC5B5}" srcOrd="2" destOrd="0" presId="urn:microsoft.com/office/officeart/2005/8/layout/orgChart1"/>
    <dgm:cxn modelId="{C62A6105-CF46-47D0-84D9-37B7E2B5CD23}" type="presParOf" srcId="{DA511677-B176-47F3-BDFC-7DA8CC1CF405}" destId="{3FC42431-C779-408F-B1A3-3004BC557509}" srcOrd="3" destOrd="0" presId="urn:microsoft.com/office/officeart/2005/8/layout/orgChart1"/>
    <dgm:cxn modelId="{2012CB0B-DADC-483C-8A6E-7D2C15F88592}" type="presParOf" srcId="{3FC42431-C779-408F-B1A3-3004BC557509}" destId="{1C30C3E1-049C-444C-BD79-82935EA87D92}" srcOrd="0" destOrd="0" presId="urn:microsoft.com/office/officeart/2005/8/layout/orgChart1"/>
    <dgm:cxn modelId="{CA3BE70B-67FC-4DF4-B8D1-33516028F7D9}" type="presParOf" srcId="{1C30C3E1-049C-444C-BD79-82935EA87D92}" destId="{D01568C9-A5D4-42D5-BA1A-DD6B16D439C4}" srcOrd="0" destOrd="0" presId="urn:microsoft.com/office/officeart/2005/8/layout/orgChart1"/>
    <dgm:cxn modelId="{2030F25A-42C3-4825-B01B-603639D386D4}" type="presParOf" srcId="{1C30C3E1-049C-444C-BD79-82935EA87D92}" destId="{30EC87AE-6662-4DC0-A488-4363F7EF3563}" srcOrd="1" destOrd="0" presId="urn:microsoft.com/office/officeart/2005/8/layout/orgChart1"/>
    <dgm:cxn modelId="{C504CF88-D481-4A91-8F52-ED9A8921C11B}" type="presParOf" srcId="{3FC42431-C779-408F-B1A3-3004BC557509}" destId="{549CBEFF-B010-4765-89AC-34557A3385A6}" srcOrd="1" destOrd="0" presId="urn:microsoft.com/office/officeart/2005/8/layout/orgChart1"/>
    <dgm:cxn modelId="{C7AFBD4C-A61D-435C-8A48-2F2C4DFB0C05}" type="presParOf" srcId="{3FC42431-C779-408F-B1A3-3004BC557509}" destId="{C626C348-4AAC-455F-A312-94FAB293238D}" srcOrd="2" destOrd="0" presId="urn:microsoft.com/office/officeart/2005/8/layout/orgChart1"/>
    <dgm:cxn modelId="{693B07D7-AA63-4E77-B7C1-87734B033C57}" type="presParOf" srcId="{DA511677-B176-47F3-BDFC-7DA8CC1CF405}" destId="{A065E9BE-A79B-4DFB-8E4E-6A98FE1702FF}" srcOrd="4" destOrd="0" presId="urn:microsoft.com/office/officeart/2005/8/layout/orgChart1"/>
    <dgm:cxn modelId="{A76156D9-804D-47CA-A526-48347307F5EA}" type="presParOf" srcId="{DA511677-B176-47F3-BDFC-7DA8CC1CF405}" destId="{582D18BE-F017-4895-ABB6-35C5A70F88AC}" srcOrd="5" destOrd="0" presId="urn:microsoft.com/office/officeart/2005/8/layout/orgChart1"/>
    <dgm:cxn modelId="{B1DEFE33-EBFB-4DA2-A63C-F78F89DEF480}" type="presParOf" srcId="{582D18BE-F017-4895-ABB6-35C5A70F88AC}" destId="{671A0045-9841-4F43-B4DC-873529C18D80}" srcOrd="0" destOrd="0" presId="urn:microsoft.com/office/officeart/2005/8/layout/orgChart1"/>
    <dgm:cxn modelId="{23C14F89-F593-40AE-BCF3-47DCA3DFBB3A}" type="presParOf" srcId="{671A0045-9841-4F43-B4DC-873529C18D80}" destId="{772357E6-37DE-4809-9DB8-E6140AA71D9F}" srcOrd="0" destOrd="0" presId="urn:microsoft.com/office/officeart/2005/8/layout/orgChart1"/>
    <dgm:cxn modelId="{95407EC4-C4F2-4487-B53A-5D12062FC30A}" type="presParOf" srcId="{671A0045-9841-4F43-B4DC-873529C18D80}" destId="{186F0AE1-A6BC-438B-BAFB-CD5F3E2D16DC}" srcOrd="1" destOrd="0" presId="urn:microsoft.com/office/officeart/2005/8/layout/orgChart1"/>
    <dgm:cxn modelId="{20DDE1E0-7629-484E-8A78-CAF8961CE460}" type="presParOf" srcId="{582D18BE-F017-4895-ABB6-35C5A70F88AC}" destId="{97EE2633-1034-4A27-9204-75C8D13A4041}" srcOrd="1" destOrd="0" presId="urn:microsoft.com/office/officeart/2005/8/layout/orgChart1"/>
    <dgm:cxn modelId="{4AB161D2-66AF-44B8-A0E1-758674E6AF1F}" type="presParOf" srcId="{582D18BE-F017-4895-ABB6-35C5A70F88AC}" destId="{91D5FABE-7BD8-4E7F-809B-017C7737B374}" srcOrd="2" destOrd="0" presId="urn:microsoft.com/office/officeart/2005/8/layout/orgChart1"/>
    <dgm:cxn modelId="{E914BBD4-4D75-4646-85BC-090E8C272D82}" type="presParOf" srcId="{DA511677-B176-47F3-BDFC-7DA8CC1CF405}" destId="{05036EA0-5F19-4284-A114-78210A33E1D5}" srcOrd="6" destOrd="0" presId="urn:microsoft.com/office/officeart/2005/8/layout/orgChart1"/>
    <dgm:cxn modelId="{04A404A8-55D7-44DE-AE07-FA4173B057B6}" type="presParOf" srcId="{DA511677-B176-47F3-BDFC-7DA8CC1CF405}" destId="{890E0A71-CA36-40F4-80F0-453D9BA15E45}" srcOrd="7" destOrd="0" presId="urn:microsoft.com/office/officeart/2005/8/layout/orgChart1"/>
    <dgm:cxn modelId="{CCB27043-DEBD-49DE-838A-E44FE730C6CE}" type="presParOf" srcId="{890E0A71-CA36-40F4-80F0-453D9BA15E45}" destId="{883B4CDE-8DF8-49FB-AE53-D5B0D7B060DE}" srcOrd="0" destOrd="0" presId="urn:microsoft.com/office/officeart/2005/8/layout/orgChart1"/>
    <dgm:cxn modelId="{7392E102-74D4-4ED4-BEF7-F124F71B9442}" type="presParOf" srcId="{883B4CDE-8DF8-49FB-AE53-D5B0D7B060DE}" destId="{537060D6-8E5E-414B-AC1A-55D8C3369D96}" srcOrd="0" destOrd="0" presId="urn:microsoft.com/office/officeart/2005/8/layout/orgChart1"/>
    <dgm:cxn modelId="{4EE094A8-A26E-4052-8343-C20477D4C075}" type="presParOf" srcId="{883B4CDE-8DF8-49FB-AE53-D5B0D7B060DE}" destId="{540410A1-463D-4879-A260-53804E5B6804}" srcOrd="1" destOrd="0" presId="urn:microsoft.com/office/officeart/2005/8/layout/orgChart1"/>
    <dgm:cxn modelId="{415D2FA4-669C-4AA6-9244-F23C857B56F6}" type="presParOf" srcId="{890E0A71-CA36-40F4-80F0-453D9BA15E45}" destId="{4F8F211C-D564-4AF8-AC14-84F3E571AA4F}" srcOrd="1" destOrd="0" presId="urn:microsoft.com/office/officeart/2005/8/layout/orgChart1"/>
    <dgm:cxn modelId="{5CF145F1-5CBB-4670-A615-E017A1C003AE}" type="presParOf" srcId="{890E0A71-CA36-40F4-80F0-453D9BA15E45}" destId="{50201760-8D04-447B-8311-232AA1F2C171}" srcOrd="2" destOrd="0" presId="urn:microsoft.com/office/officeart/2005/8/layout/orgChart1"/>
    <dgm:cxn modelId="{3E5A1BE6-DB61-4D13-9A8C-554A10AF0251}" type="presParOf" srcId="{DA511677-B176-47F3-BDFC-7DA8CC1CF405}" destId="{7749EE41-ED1C-456E-AA2D-6BBFDE04C0C7}" srcOrd="8" destOrd="0" presId="urn:microsoft.com/office/officeart/2005/8/layout/orgChart1"/>
    <dgm:cxn modelId="{29A7EC50-0CB3-4E28-B32F-6B78557C95D8}" type="presParOf" srcId="{DA511677-B176-47F3-BDFC-7DA8CC1CF405}" destId="{BEEE82C0-A562-4601-9669-3FD21110BE85}" srcOrd="9" destOrd="0" presId="urn:microsoft.com/office/officeart/2005/8/layout/orgChart1"/>
    <dgm:cxn modelId="{1F7D71E5-F702-4876-87A1-2295F812C687}" type="presParOf" srcId="{BEEE82C0-A562-4601-9669-3FD21110BE85}" destId="{B498B47C-C741-4150-ACBE-1FC76FA26D6B}" srcOrd="0" destOrd="0" presId="urn:microsoft.com/office/officeart/2005/8/layout/orgChart1"/>
    <dgm:cxn modelId="{362137D2-806D-4C4E-9B38-B342AEBD3CFA}" type="presParOf" srcId="{B498B47C-C741-4150-ACBE-1FC76FA26D6B}" destId="{240FD137-B958-4776-BEDB-32BB52A87050}" srcOrd="0" destOrd="0" presId="urn:microsoft.com/office/officeart/2005/8/layout/orgChart1"/>
    <dgm:cxn modelId="{F3BB60D0-265F-415D-B6D1-759601D68AAC}" type="presParOf" srcId="{B498B47C-C741-4150-ACBE-1FC76FA26D6B}" destId="{1466D46A-C083-4B84-BB00-4873D184A196}" srcOrd="1" destOrd="0" presId="urn:microsoft.com/office/officeart/2005/8/layout/orgChart1"/>
    <dgm:cxn modelId="{499FECA1-6C7D-4EB0-8113-1F7E18493E82}" type="presParOf" srcId="{BEEE82C0-A562-4601-9669-3FD21110BE85}" destId="{A81152CB-C0E0-4AB0-8AC3-138002AAEF19}" srcOrd="1" destOrd="0" presId="urn:microsoft.com/office/officeart/2005/8/layout/orgChart1"/>
    <dgm:cxn modelId="{F8D1ABD3-4A4B-43D5-BE17-D446E4E90236}" type="presParOf" srcId="{BEEE82C0-A562-4601-9669-3FD21110BE85}" destId="{87AAE084-34FD-46C0-92B8-C43336E469F6}" srcOrd="2" destOrd="0" presId="urn:microsoft.com/office/officeart/2005/8/layout/orgChart1"/>
    <dgm:cxn modelId="{5BF1A9FF-9FE5-4A28-8B49-57D4840E8210}" type="presParOf" srcId="{DA511677-B176-47F3-BDFC-7DA8CC1CF405}" destId="{34738A94-2958-4DA6-8F97-A18257E70744}" srcOrd="10" destOrd="0" presId="urn:microsoft.com/office/officeart/2005/8/layout/orgChart1"/>
    <dgm:cxn modelId="{0C4FA2D9-988B-4827-A7FF-B7B4F6DA3A5C}" type="presParOf" srcId="{DA511677-B176-47F3-BDFC-7DA8CC1CF405}" destId="{952AB056-B196-4D43-81FC-77B6B52CAB9B}" srcOrd="11" destOrd="0" presId="urn:microsoft.com/office/officeart/2005/8/layout/orgChart1"/>
    <dgm:cxn modelId="{F7A87F9C-8AF7-4015-9D6D-E75CF8AF2CD1}" type="presParOf" srcId="{952AB056-B196-4D43-81FC-77B6B52CAB9B}" destId="{3CE161D6-887C-4D3B-B722-762A5B504BA9}" srcOrd="0" destOrd="0" presId="urn:microsoft.com/office/officeart/2005/8/layout/orgChart1"/>
    <dgm:cxn modelId="{690C4EB9-1B3C-4B8F-9036-A59B74CF3E90}" type="presParOf" srcId="{3CE161D6-887C-4D3B-B722-762A5B504BA9}" destId="{DBA8B8B3-E2E9-42D2-B60C-1A712331E88B}" srcOrd="0" destOrd="0" presId="urn:microsoft.com/office/officeart/2005/8/layout/orgChart1"/>
    <dgm:cxn modelId="{5A8C00D2-E041-48D2-A77D-9219419F16CE}" type="presParOf" srcId="{3CE161D6-887C-4D3B-B722-762A5B504BA9}" destId="{92354930-1CBA-48EC-9C5E-A1161EB57685}" srcOrd="1" destOrd="0" presId="urn:microsoft.com/office/officeart/2005/8/layout/orgChart1"/>
    <dgm:cxn modelId="{5C2E4907-3F22-4E4E-A5BA-4877F10E72B3}" type="presParOf" srcId="{952AB056-B196-4D43-81FC-77B6B52CAB9B}" destId="{3373169B-CC9D-4246-B178-C51449423309}" srcOrd="1" destOrd="0" presId="urn:microsoft.com/office/officeart/2005/8/layout/orgChart1"/>
    <dgm:cxn modelId="{B9F9294A-4BDE-409D-8993-33C9B978301C}" type="presParOf" srcId="{952AB056-B196-4D43-81FC-77B6B52CAB9B}" destId="{8437CCDC-4B04-48E0-BBAF-94FD7BFDF5BF}" srcOrd="2" destOrd="0" presId="urn:microsoft.com/office/officeart/2005/8/layout/orgChart1"/>
    <dgm:cxn modelId="{7D99A5AD-3E88-41E0-B0B4-12618BDA79EA}" type="presParOf" srcId="{DA511677-B176-47F3-BDFC-7DA8CC1CF405}" destId="{A6CB61B6-AEDF-4CA9-8EFB-E4F2385B580B}" srcOrd="12" destOrd="0" presId="urn:microsoft.com/office/officeart/2005/8/layout/orgChart1"/>
    <dgm:cxn modelId="{5E3B7601-7D5C-4070-A1DA-E9CFA36A8455}" type="presParOf" srcId="{DA511677-B176-47F3-BDFC-7DA8CC1CF405}" destId="{5C526264-3637-4B5D-B891-715F24FC5073}" srcOrd="13" destOrd="0" presId="urn:microsoft.com/office/officeart/2005/8/layout/orgChart1"/>
    <dgm:cxn modelId="{41587553-02ED-4DE9-B64C-F6C2EA47B041}" type="presParOf" srcId="{5C526264-3637-4B5D-B891-715F24FC5073}" destId="{78570CAA-4378-4EF4-9C3C-D470A29BD6A5}" srcOrd="0" destOrd="0" presId="urn:microsoft.com/office/officeart/2005/8/layout/orgChart1"/>
    <dgm:cxn modelId="{16E090DC-87ED-451B-AB60-A114EFC969BD}" type="presParOf" srcId="{78570CAA-4378-4EF4-9C3C-D470A29BD6A5}" destId="{0078173F-857A-447C-85E4-4605003E99E4}" srcOrd="0" destOrd="0" presId="urn:microsoft.com/office/officeart/2005/8/layout/orgChart1"/>
    <dgm:cxn modelId="{DC974F55-2786-4AAF-A353-8D30396F8D6B}" type="presParOf" srcId="{78570CAA-4378-4EF4-9C3C-D470A29BD6A5}" destId="{54F02DAC-EE5E-4613-86A3-87BBC359F8C9}" srcOrd="1" destOrd="0" presId="urn:microsoft.com/office/officeart/2005/8/layout/orgChart1"/>
    <dgm:cxn modelId="{9832148E-0F17-439A-BE5D-6D978381F1C0}" type="presParOf" srcId="{5C526264-3637-4B5D-B891-715F24FC5073}" destId="{66FEB8DD-6EBD-468D-A594-3193A1B43AE9}" srcOrd="1" destOrd="0" presId="urn:microsoft.com/office/officeart/2005/8/layout/orgChart1"/>
    <dgm:cxn modelId="{46F23382-285E-4BD1-A85C-90860BFC34CE}" type="presParOf" srcId="{5C526264-3637-4B5D-B891-715F24FC5073}" destId="{1DFD0AFB-4A82-47D5-9C9C-3B7396B549AB}" srcOrd="2" destOrd="0" presId="urn:microsoft.com/office/officeart/2005/8/layout/orgChart1"/>
    <dgm:cxn modelId="{7CF21CBB-8C7D-4B25-8EAC-53C9E29AF773}" type="presParOf" srcId="{F5EA22E5-CF5A-46B0-BFB4-DDF735087568}" destId="{FEF80678-8363-4A4D-9DD6-161E6F57F402}" srcOrd="2" destOrd="0" presId="urn:microsoft.com/office/officeart/2005/8/layout/orgChart1"/>
    <dgm:cxn modelId="{C79D114D-C51F-4989-BEF8-6AA3D0C06F16}" type="presParOf" srcId="{3F156EDD-1C7D-4404-9B0E-F5DCFBF7D1D0}" destId="{59EF73FD-D338-4240-921C-E4A78DBF46A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6FEFC6E0-2E56-4FAE-A4BE-B956397F2A14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38DAFC5-23E1-4896-B8B5-61D8A2E22E01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2200" b="1" i="1" dirty="0" smtClean="0">
              <a:latin typeface="Cambria" pitchFamily="18" charset="0"/>
            </a:rPr>
            <a:t>Элементы оформления выходных сведений</a:t>
          </a:r>
          <a:endParaRPr lang="ru-RU" sz="2200" b="1" i="1" dirty="0">
            <a:latin typeface="Cambria" pitchFamily="18" charset="0"/>
          </a:endParaRPr>
        </a:p>
      </dgm:t>
    </dgm:pt>
    <dgm:pt modelId="{AC600D83-A4F6-48C4-8266-1A2006B8EF1F}" type="parTrans" cxnId="{C1E3E1A9-F095-4AD9-A475-35542C40C1C4}">
      <dgm:prSet/>
      <dgm:spPr/>
      <dgm:t>
        <a:bodyPr/>
        <a:lstStyle/>
        <a:p>
          <a:endParaRPr lang="ru-RU" b="1"/>
        </a:p>
      </dgm:t>
    </dgm:pt>
    <dgm:pt modelId="{CDB0EC43-95A6-4EA8-B599-13481D09FDDA}" type="sibTrans" cxnId="{C1E3E1A9-F095-4AD9-A475-35542C40C1C4}">
      <dgm:prSet/>
      <dgm:spPr/>
      <dgm:t>
        <a:bodyPr/>
        <a:lstStyle/>
        <a:p>
          <a:endParaRPr lang="ru-RU" b="1"/>
        </a:p>
      </dgm:t>
    </dgm:pt>
    <dgm:pt modelId="{DF7E027E-1545-430C-A02B-6F5AA3C4307A}">
      <dgm:prSet phldrT="[Текст]" custT="1"/>
      <dgm:spPr/>
      <dgm:t>
        <a:bodyPr/>
        <a:lstStyle/>
        <a:p>
          <a:r>
            <a:rPr lang="ru-RU" sz="2000" b="1" dirty="0" smtClean="0"/>
            <a:t>Основной титульный экран</a:t>
          </a:r>
          <a:endParaRPr lang="ru-RU" sz="2000" b="1" dirty="0"/>
        </a:p>
      </dgm:t>
    </dgm:pt>
    <dgm:pt modelId="{6F769B57-C704-4292-A495-D45EAAA40B96}" type="parTrans" cxnId="{08EB1458-39F1-4E53-B139-8EA7D4B4C432}">
      <dgm:prSet/>
      <dgm:spPr/>
      <dgm:t>
        <a:bodyPr/>
        <a:lstStyle/>
        <a:p>
          <a:endParaRPr lang="ru-RU" b="1"/>
        </a:p>
      </dgm:t>
    </dgm:pt>
    <dgm:pt modelId="{415B01B2-EDE2-4C47-9394-D99502D55436}" type="sibTrans" cxnId="{08EB1458-39F1-4E53-B139-8EA7D4B4C432}">
      <dgm:prSet/>
      <dgm:spPr/>
      <dgm:t>
        <a:bodyPr/>
        <a:lstStyle/>
        <a:p>
          <a:endParaRPr lang="ru-RU" b="1"/>
        </a:p>
      </dgm:t>
    </dgm:pt>
    <dgm:pt modelId="{65DBCB7C-DB06-4189-8BA8-D53B62073354}">
      <dgm:prSet phldrT="[Текст]" custT="1"/>
      <dgm:spPr/>
      <dgm:t>
        <a:bodyPr/>
        <a:lstStyle/>
        <a:p>
          <a:r>
            <a:rPr lang="ru-RU" sz="2000" b="1" dirty="0" smtClean="0"/>
            <a:t>Дополнительный титульный экран</a:t>
          </a:r>
          <a:endParaRPr lang="ru-RU" sz="2000" b="1" dirty="0"/>
        </a:p>
      </dgm:t>
    </dgm:pt>
    <dgm:pt modelId="{B894A52E-1953-4CA0-A784-5C8B6069585D}" type="parTrans" cxnId="{FDEBBB11-3DB3-4FC2-A160-166288118B3C}">
      <dgm:prSet/>
      <dgm:spPr/>
      <dgm:t>
        <a:bodyPr/>
        <a:lstStyle/>
        <a:p>
          <a:endParaRPr lang="ru-RU" b="1"/>
        </a:p>
      </dgm:t>
    </dgm:pt>
    <dgm:pt modelId="{3617268D-EA5E-48CE-91AF-78264C89AACC}" type="sibTrans" cxnId="{FDEBBB11-3DB3-4FC2-A160-166288118B3C}">
      <dgm:prSet/>
      <dgm:spPr/>
      <dgm:t>
        <a:bodyPr/>
        <a:lstStyle/>
        <a:p>
          <a:endParaRPr lang="ru-RU" b="1"/>
        </a:p>
      </dgm:t>
    </dgm:pt>
    <dgm:pt modelId="{9A3E4601-13E6-4252-A6A3-2CBD319FF2C0}">
      <dgm:prSet phldrT="[Текст]" custT="1"/>
      <dgm:spPr/>
      <dgm:t>
        <a:bodyPr/>
        <a:lstStyle/>
        <a:p>
          <a:r>
            <a:rPr lang="ru-RU" sz="2000" b="1" dirty="0" smtClean="0"/>
            <a:t>Заставка</a:t>
          </a:r>
          <a:endParaRPr lang="ru-RU" sz="2000" b="1" dirty="0"/>
        </a:p>
      </dgm:t>
    </dgm:pt>
    <dgm:pt modelId="{B427A863-7A06-47D6-AAB4-8E85D063047C}" type="parTrans" cxnId="{61C68E22-A53C-4991-B97D-D11DD247480D}">
      <dgm:prSet/>
      <dgm:spPr/>
      <dgm:t>
        <a:bodyPr/>
        <a:lstStyle/>
        <a:p>
          <a:endParaRPr lang="ru-RU" b="1"/>
        </a:p>
      </dgm:t>
    </dgm:pt>
    <dgm:pt modelId="{A9E9F828-F4F3-4C1F-A1B2-C1D202DB6CD8}" type="sibTrans" cxnId="{61C68E22-A53C-4991-B97D-D11DD247480D}">
      <dgm:prSet/>
      <dgm:spPr/>
      <dgm:t>
        <a:bodyPr/>
        <a:lstStyle/>
        <a:p>
          <a:endParaRPr lang="ru-RU" b="1"/>
        </a:p>
      </dgm:t>
    </dgm:pt>
    <dgm:pt modelId="{1F7111DC-2DC8-4EDC-82C0-C06C146B0E95}">
      <dgm:prSet phldrT="[Текст]" custT="1"/>
      <dgm:spPr/>
      <dgm:t>
        <a:bodyPr/>
        <a:lstStyle/>
        <a:p>
          <a:r>
            <a:rPr lang="ru-RU" sz="2000" b="1" dirty="0" smtClean="0"/>
            <a:t>Этикетка носителя</a:t>
          </a:r>
          <a:endParaRPr lang="ru-RU" sz="2000" b="1" dirty="0"/>
        </a:p>
      </dgm:t>
    </dgm:pt>
    <dgm:pt modelId="{A1383EEF-5D30-4D4C-9D7B-1D9A2110BA7C}" type="parTrans" cxnId="{61467D03-7EA4-4614-B33D-A4FBD09EC159}">
      <dgm:prSet/>
      <dgm:spPr/>
      <dgm:t>
        <a:bodyPr/>
        <a:lstStyle/>
        <a:p>
          <a:endParaRPr lang="ru-RU" b="1"/>
        </a:p>
      </dgm:t>
    </dgm:pt>
    <dgm:pt modelId="{354D8B8F-8528-47D2-99EA-E66646C4C5EA}" type="sibTrans" cxnId="{61467D03-7EA4-4614-B33D-A4FBD09EC159}">
      <dgm:prSet/>
      <dgm:spPr/>
      <dgm:t>
        <a:bodyPr/>
        <a:lstStyle/>
        <a:p>
          <a:endParaRPr lang="ru-RU" b="1"/>
        </a:p>
      </dgm:t>
    </dgm:pt>
    <dgm:pt modelId="{BD990643-EBB5-4D0F-9C70-205E7A058B56}">
      <dgm:prSet phldrT="[Текст]" custT="1"/>
      <dgm:spPr/>
      <dgm:t>
        <a:bodyPr/>
        <a:lstStyle/>
        <a:p>
          <a:r>
            <a:rPr lang="ru-RU" sz="2000" b="1" dirty="0" smtClean="0"/>
            <a:t>Первичная упаковка</a:t>
          </a:r>
          <a:endParaRPr lang="ru-RU" sz="2000" b="1" dirty="0"/>
        </a:p>
      </dgm:t>
    </dgm:pt>
    <dgm:pt modelId="{DF6407E3-7CA3-4CE7-B34E-C682283B0B46}" type="parTrans" cxnId="{83BC0E37-6AB1-4C6A-8DB9-A57E3579980B}">
      <dgm:prSet/>
      <dgm:spPr/>
      <dgm:t>
        <a:bodyPr/>
        <a:lstStyle/>
        <a:p>
          <a:endParaRPr lang="ru-RU" b="1"/>
        </a:p>
      </dgm:t>
    </dgm:pt>
    <dgm:pt modelId="{ABC7C4B7-F643-40A7-9473-931E4936FC80}" type="sibTrans" cxnId="{83BC0E37-6AB1-4C6A-8DB9-A57E3579980B}">
      <dgm:prSet/>
      <dgm:spPr/>
      <dgm:t>
        <a:bodyPr/>
        <a:lstStyle/>
        <a:p>
          <a:endParaRPr lang="ru-RU" b="1"/>
        </a:p>
      </dgm:t>
    </dgm:pt>
    <dgm:pt modelId="{A790EACE-6856-49AF-BD2C-95D7674D0B59}">
      <dgm:prSet phldrT="[Текст]" custT="1"/>
      <dgm:spPr/>
      <dgm:t>
        <a:bodyPr/>
        <a:lstStyle/>
        <a:p>
          <a:r>
            <a:rPr lang="ru-RU" sz="2000" b="1" dirty="0" smtClean="0"/>
            <a:t>Вторичная упаковка</a:t>
          </a:r>
          <a:endParaRPr lang="ru-RU" sz="2000" b="1" dirty="0"/>
        </a:p>
      </dgm:t>
    </dgm:pt>
    <dgm:pt modelId="{D5A222F5-BBBE-4D24-96C8-DCEEC2887DAE}" type="parTrans" cxnId="{408C1717-FCAF-4385-90DF-0E2301C97CE6}">
      <dgm:prSet/>
      <dgm:spPr/>
      <dgm:t>
        <a:bodyPr/>
        <a:lstStyle/>
        <a:p>
          <a:endParaRPr lang="ru-RU" b="1"/>
        </a:p>
      </dgm:t>
    </dgm:pt>
    <dgm:pt modelId="{45175D41-B3B8-4824-86BE-B217256D4AA7}" type="sibTrans" cxnId="{408C1717-FCAF-4385-90DF-0E2301C97CE6}">
      <dgm:prSet/>
      <dgm:spPr/>
      <dgm:t>
        <a:bodyPr/>
        <a:lstStyle/>
        <a:p>
          <a:endParaRPr lang="ru-RU" b="1"/>
        </a:p>
      </dgm:t>
    </dgm:pt>
    <dgm:pt modelId="{B3E56377-A707-4C18-A06F-0E748A077BD5}" type="pres">
      <dgm:prSet presAssocID="{6FEFC6E0-2E56-4FAE-A4BE-B956397F2A1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5DE475-9BBA-4C2F-820F-4592D48F1F7F}" type="pres">
      <dgm:prSet presAssocID="{038DAFC5-23E1-4896-B8B5-61D8A2E22E01}" presName="root1" presStyleCnt="0"/>
      <dgm:spPr/>
      <dgm:t>
        <a:bodyPr/>
        <a:lstStyle/>
        <a:p>
          <a:endParaRPr lang="ru-RU"/>
        </a:p>
      </dgm:t>
    </dgm:pt>
    <dgm:pt modelId="{CEDF30D8-3C7D-44DF-8E22-39058F122663}" type="pres">
      <dgm:prSet presAssocID="{038DAFC5-23E1-4896-B8B5-61D8A2E22E01}" presName="LevelOneTextNode" presStyleLbl="node0" presStyleIdx="0" presStyleCnt="1" custScaleX="135058" custScaleY="1823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F876E2-DD8A-4829-BB6C-9151CAC14672}" type="pres">
      <dgm:prSet presAssocID="{038DAFC5-23E1-4896-B8B5-61D8A2E22E01}" presName="level2hierChild" presStyleCnt="0"/>
      <dgm:spPr/>
      <dgm:t>
        <a:bodyPr/>
        <a:lstStyle/>
        <a:p>
          <a:endParaRPr lang="ru-RU"/>
        </a:p>
      </dgm:t>
    </dgm:pt>
    <dgm:pt modelId="{1730B43B-6FEA-41F7-BEFE-F5D45F24A623}" type="pres">
      <dgm:prSet presAssocID="{6F769B57-C704-4292-A495-D45EAAA40B96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D26FCF37-62F1-45C2-9121-90E1084B0522}" type="pres">
      <dgm:prSet presAssocID="{6F769B57-C704-4292-A495-D45EAAA40B96}" presName="connTx" presStyleLbl="parChTrans1D2" presStyleIdx="0" presStyleCnt="6"/>
      <dgm:spPr/>
      <dgm:t>
        <a:bodyPr/>
        <a:lstStyle/>
        <a:p>
          <a:endParaRPr lang="ru-RU"/>
        </a:p>
      </dgm:t>
    </dgm:pt>
    <dgm:pt modelId="{CEEEE4F2-04C0-4353-AF53-6F61F56FB5E6}" type="pres">
      <dgm:prSet presAssocID="{DF7E027E-1545-430C-A02B-6F5AA3C4307A}" presName="root2" presStyleCnt="0"/>
      <dgm:spPr/>
      <dgm:t>
        <a:bodyPr/>
        <a:lstStyle/>
        <a:p>
          <a:endParaRPr lang="ru-RU"/>
        </a:p>
      </dgm:t>
    </dgm:pt>
    <dgm:pt modelId="{4CEE4A39-FF4E-4CD1-BF52-AB2CA6497EEF}" type="pres">
      <dgm:prSet presAssocID="{DF7E027E-1545-430C-A02B-6F5AA3C4307A}" presName="LevelTwoTextNode" presStyleLbl="node2" presStyleIdx="0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446E76-09A9-4450-ACB2-18DC781D8093}" type="pres">
      <dgm:prSet presAssocID="{DF7E027E-1545-430C-A02B-6F5AA3C4307A}" presName="level3hierChild" presStyleCnt="0"/>
      <dgm:spPr/>
      <dgm:t>
        <a:bodyPr/>
        <a:lstStyle/>
        <a:p>
          <a:endParaRPr lang="ru-RU"/>
        </a:p>
      </dgm:t>
    </dgm:pt>
    <dgm:pt modelId="{FF044466-61F9-44A5-B764-5C487EA1380C}" type="pres">
      <dgm:prSet presAssocID="{B894A52E-1953-4CA0-A784-5C8B6069585D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925FD889-E036-4F7A-BBB0-153203C1DE0A}" type="pres">
      <dgm:prSet presAssocID="{B894A52E-1953-4CA0-A784-5C8B6069585D}" presName="connTx" presStyleLbl="parChTrans1D2" presStyleIdx="1" presStyleCnt="6"/>
      <dgm:spPr/>
      <dgm:t>
        <a:bodyPr/>
        <a:lstStyle/>
        <a:p>
          <a:endParaRPr lang="ru-RU"/>
        </a:p>
      </dgm:t>
    </dgm:pt>
    <dgm:pt modelId="{19D238D7-7136-4E71-ABFD-E8D3E89A20E4}" type="pres">
      <dgm:prSet presAssocID="{65DBCB7C-DB06-4189-8BA8-D53B62073354}" presName="root2" presStyleCnt="0"/>
      <dgm:spPr/>
      <dgm:t>
        <a:bodyPr/>
        <a:lstStyle/>
        <a:p>
          <a:endParaRPr lang="ru-RU"/>
        </a:p>
      </dgm:t>
    </dgm:pt>
    <dgm:pt modelId="{B9D64A15-D85A-442C-A3DC-5A01D78C87D4}" type="pres">
      <dgm:prSet presAssocID="{65DBCB7C-DB06-4189-8BA8-D53B62073354}" presName="LevelTwoTextNode" presStyleLbl="node2" presStyleIdx="1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66AAE7-5E8D-4EFF-AFE9-968324D8EF29}" type="pres">
      <dgm:prSet presAssocID="{65DBCB7C-DB06-4189-8BA8-D53B62073354}" presName="level3hierChild" presStyleCnt="0"/>
      <dgm:spPr/>
      <dgm:t>
        <a:bodyPr/>
        <a:lstStyle/>
        <a:p>
          <a:endParaRPr lang="ru-RU"/>
        </a:p>
      </dgm:t>
    </dgm:pt>
    <dgm:pt modelId="{ACAF1748-40B8-4569-80D0-F2A3BCCCB1F9}" type="pres">
      <dgm:prSet presAssocID="{B427A863-7A06-47D6-AAB4-8E85D063047C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9BB6879D-CF88-43D2-ACB5-8BB2E81031FD}" type="pres">
      <dgm:prSet presAssocID="{B427A863-7A06-47D6-AAB4-8E85D063047C}" presName="connTx" presStyleLbl="parChTrans1D2" presStyleIdx="2" presStyleCnt="6"/>
      <dgm:spPr/>
      <dgm:t>
        <a:bodyPr/>
        <a:lstStyle/>
        <a:p>
          <a:endParaRPr lang="ru-RU"/>
        </a:p>
      </dgm:t>
    </dgm:pt>
    <dgm:pt modelId="{3A1640EB-005C-4CE7-A570-F4FAF5E35974}" type="pres">
      <dgm:prSet presAssocID="{9A3E4601-13E6-4252-A6A3-2CBD319FF2C0}" presName="root2" presStyleCnt="0"/>
      <dgm:spPr/>
      <dgm:t>
        <a:bodyPr/>
        <a:lstStyle/>
        <a:p>
          <a:endParaRPr lang="ru-RU"/>
        </a:p>
      </dgm:t>
    </dgm:pt>
    <dgm:pt modelId="{F2F659A8-5F19-46D4-871F-6CD2B5DB21BC}" type="pres">
      <dgm:prSet presAssocID="{9A3E4601-13E6-4252-A6A3-2CBD319FF2C0}" presName="LevelTwoTextNode" presStyleLbl="node2" presStyleIdx="2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696C6A-9660-402F-8BCD-626163CADCAC}" type="pres">
      <dgm:prSet presAssocID="{9A3E4601-13E6-4252-A6A3-2CBD319FF2C0}" presName="level3hierChild" presStyleCnt="0"/>
      <dgm:spPr/>
      <dgm:t>
        <a:bodyPr/>
        <a:lstStyle/>
        <a:p>
          <a:endParaRPr lang="ru-RU"/>
        </a:p>
      </dgm:t>
    </dgm:pt>
    <dgm:pt modelId="{590A9832-6D23-4B01-9C21-70B13BF9BE6F}" type="pres">
      <dgm:prSet presAssocID="{A1383EEF-5D30-4D4C-9D7B-1D9A2110BA7C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97D7E2B7-3EBC-4257-8DD5-A4A320EFDCC0}" type="pres">
      <dgm:prSet presAssocID="{A1383EEF-5D30-4D4C-9D7B-1D9A2110BA7C}" presName="connTx" presStyleLbl="parChTrans1D2" presStyleIdx="3" presStyleCnt="6"/>
      <dgm:spPr/>
      <dgm:t>
        <a:bodyPr/>
        <a:lstStyle/>
        <a:p>
          <a:endParaRPr lang="ru-RU"/>
        </a:p>
      </dgm:t>
    </dgm:pt>
    <dgm:pt modelId="{ACE53394-2D63-4108-AD21-65E0DB5FEA94}" type="pres">
      <dgm:prSet presAssocID="{1F7111DC-2DC8-4EDC-82C0-C06C146B0E95}" presName="root2" presStyleCnt="0"/>
      <dgm:spPr/>
      <dgm:t>
        <a:bodyPr/>
        <a:lstStyle/>
        <a:p>
          <a:endParaRPr lang="ru-RU"/>
        </a:p>
      </dgm:t>
    </dgm:pt>
    <dgm:pt modelId="{54F12763-D660-4437-B409-4BDBE79A3E4F}" type="pres">
      <dgm:prSet presAssocID="{1F7111DC-2DC8-4EDC-82C0-C06C146B0E95}" presName="LevelTwoTextNode" presStyleLbl="node2" presStyleIdx="3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6DDBB6-7DB4-4C6E-8A3A-2FB7457C99C3}" type="pres">
      <dgm:prSet presAssocID="{1F7111DC-2DC8-4EDC-82C0-C06C146B0E95}" presName="level3hierChild" presStyleCnt="0"/>
      <dgm:spPr/>
      <dgm:t>
        <a:bodyPr/>
        <a:lstStyle/>
        <a:p>
          <a:endParaRPr lang="ru-RU"/>
        </a:p>
      </dgm:t>
    </dgm:pt>
    <dgm:pt modelId="{8DEC7BEA-396B-48BD-8E83-81D56956EFCF}" type="pres">
      <dgm:prSet presAssocID="{DF6407E3-7CA3-4CE7-B34E-C682283B0B46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ADA1AE43-C404-433E-85A1-87D47AC77DC6}" type="pres">
      <dgm:prSet presAssocID="{DF6407E3-7CA3-4CE7-B34E-C682283B0B46}" presName="connTx" presStyleLbl="parChTrans1D2" presStyleIdx="4" presStyleCnt="6"/>
      <dgm:spPr/>
      <dgm:t>
        <a:bodyPr/>
        <a:lstStyle/>
        <a:p>
          <a:endParaRPr lang="ru-RU"/>
        </a:p>
      </dgm:t>
    </dgm:pt>
    <dgm:pt modelId="{58753F24-7002-4E49-A27E-C67C830A8EC4}" type="pres">
      <dgm:prSet presAssocID="{BD990643-EBB5-4D0F-9C70-205E7A058B56}" presName="root2" presStyleCnt="0"/>
      <dgm:spPr/>
      <dgm:t>
        <a:bodyPr/>
        <a:lstStyle/>
        <a:p>
          <a:endParaRPr lang="ru-RU"/>
        </a:p>
      </dgm:t>
    </dgm:pt>
    <dgm:pt modelId="{A070BE7D-2CC0-4B64-A815-3B6626065A17}" type="pres">
      <dgm:prSet presAssocID="{BD990643-EBB5-4D0F-9C70-205E7A058B56}" presName="LevelTwoTextNode" presStyleLbl="node2" presStyleIdx="4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3DA8C3-814B-4CD9-8087-DB63D450FDB2}" type="pres">
      <dgm:prSet presAssocID="{BD990643-EBB5-4D0F-9C70-205E7A058B56}" presName="level3hierChild" presStyleCnt="0"/>
      <dgm:spPr/>
      <dgm:t>
        <a:bodyPr/>
        <a:lstStyle/>
        <a:p>
          <a:endParaRPr lang="ru-RU"/>
        </a:p>
      </dgm:t>
    </dgm:pt>
    <dgm:pt modelId="{88F12786-A8A4-44D4-AA01-B58A6370DA88}" type="pres">
      <dgm:prSet presAssocID="{D5A222F5-BBBE-4D24-96C8-DCEEC2887DAE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84F1C81D-444D-48D4-9FD0-DE93C33A88D0}" type="pres">
      <dgm:prSet presAssocID="{D5A222F5-BBBE-4D24-96C8-DCEEC2887DAE}" presName="connTx" presStyleLbl="parChTrans1D2" presStyleIdx="5" presStyleCnt="6"/>
      <dgm:spPr/>
      <dgm:t>
        <a:bodyPr/>
        <a:lstStyle/>
        <a:p>
          <a:endParaRPr lang="ru-RU"/>
        </a:p>
      </dgm:t>
    </dgm:pt>
    <dgm:pt modelId="{E0AB7D0F-CECE-4853-B5BA-9BA3EF5E971F}" type="pres">
      <dgm:prSet presAssocID="{A790EACE-6856-49AF-BD2C-95D7674D0B59}" presName="root2" presStyleCnt="0"/>
      <dgm:spPr/>
      <dgm:t>
        <a:bodyPr/>
        <a:lstStyle/>
        <a:p>
          <a:endParaRPr lang="ru-RU"/>
        </a:p>
      </dgm:t>
    </dgm:pt>
    <dgm:pt modelId="{38EDE0D0-22EB-4FD9-B257-FF3A5EAA6683}" type="pres">
      <dgm:prSet presAssocID="{A790EACE-6856-49AF-BD2C-95D7674D0B59}" presName="LevelTwoTextNode" presStyleLbl="node2" presStyleIdx="5" presStyleCnt="6" custScaleX="274708" custScaleY="52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914C1A-2E49-45A9-8895-7B98F126930C}" type="pres">
      <dgm:prSet presAssocID="{A790EACE-6856-49AF-BD2C-95D7674D0B59}" presName="level3hierChild" presStyleCnt="0"/>
      <dgm:spPr/>
      <dgm:t>
        <a:bodyPr/>
        <a:lstStyle/>
        <a:p>
          <a:endParaRPr lang="ru-RU"/>
        </a:p>
      </dgm:t>
    </dgm:pt>
  </dgm:ptLst>
  <dgm:cxnLst>
    <dgm:cxn modelId="{96988134-9A5E-42EB-8452-45C94FF7C368}" type="presOf" srcId="{DF6407E3-7CA3-4CE7-B34E-C682283B0B46}" destId="{ADA1AE43-C404-433E-85A1-87D47AC77DC6}" srcOrd="1" destOrd="0" presId="urn:microsoft.com/office/officeart/2005/8/layout/hierarchy2"/>
    <dgm:cxn modelId="{9B133344-752F-491C-83B2-9E0E539D76C3}" type="presOf" srcId="{B427A863-7A06-47D6-AAB4-8E85D063047C}" destId="{9BB6879D-CF88-43D2-ACB5-8BB2E81031FD}" srcOrd="1" destOrd="0" presId="urn:microsoft.com/office/officeart/2005/8/layout/hierarchy2"/>
    <dgm:cxn modelId="{E6B1AC1D-8C2F-4732-9334-FBF1AB7CE1E4}" type="presOf" srcId="{B894A52E-1953-4CA0-A784-5C8B6069585D}" destId="{925FD889-E036-4F7A-BBB0-153203C1DE0A}" srcOrd="1" destOrd="0" presId="urn:microsoft.com/office/officeart/2005/8/layout/hierarchy2"/>
    <dgm:cxn modelId="{08EB1458-39F1-4E53-B139-8EA7D4B4C432}" srcId="{038DAFC5-23E1-4896-B8B5-61D8A2E22E01}" destId="{DF7E027E-1545-430C-A02B-6F5AA3C4307A}" srcOrd="0" destOrd="0" parTransId="{6F769B57-C704-4292-A495-D45EAAA40B96}" sibTransId="{415B01B2-EDE2-4C47-9394-D99502D55436}"/>
    <dgm:cxn modelId="{408C1717-FCAF-4385-90DF-0E2301C97CE6}" srcId="{038DAFC5-23E1-4896-B8B5-61D8A2E22E01}" destId="{A790EACE-6856-49AF-BD2C-95D7674D0B59}" srcOrd="5" destOrd="0" parTransId="{D5A222F5-BBBE-4D24-96C8-DCEEC2887DAE}" sibTransId="{45175D41-B3B8-4824-86BE-B217256D4AA7}"/>
    <dgm:cxn modelId="{703F0D8A-A524-43BC-8F5F-681A7ADDE1D2}" type="presOf" srcId="{1F7111DC-2DC8-4EDC-82C0-C06C146B0E95}" destId="{54F12763-D660-4437-B409-4BDBE79A3E4F}" srcOrd="0" destOrd="0" presId="urn:microsoft.com/office/officeart/2005/8/layout/hierarchy2"/>
    <dgm:cxn modelId="{03D35249-CC55-4F42-A7D6-8B029CE0A77B}" type="presOf" srcId="{D5A222F5-BBBE-4D24-96C8-DCEEC2887DAE}" destId="{88F12786-A8A4-44D4-AA01-B58A6370DA88}" srcOrd="0" destOrd="0" presId="urn:microsoft.com/office/officeart/2005/8/layout/hierarchy2"/>
    <dgm:cxn modelId="{3A7EE78E-70BF-4875-A919-0E99F79EC046}" type="presOf" srcId="{A790EACE-6856-49AF-BD2C-95D7674D0B59}" destId="{38EDE0D0-22EB-4FD9-B257-FF3A5EAA6683}" srcOrd="0" destOrd="0" presId="urn:microsoft.com/office/officeart/2005/8/layout/hierarchy2"/>
    <dgm:cxn modelId="{2F656226-B381-4683-A5B4-14E18EF9289F}" type="presOf" srcId="{9A3E4601-13E6-4252-A6A3-2CBD319FF2C0}" destId="{F2F659A8-5F19-46D4-871F-6CD2B5DB21BC}" srcOrd="0" destOrd="0" presId="urn:microsoft.com/office/officeart/2005/8/layout/hierarchy2"/>
    <dgm:cxn modelId="{7A15BBC7-7EC8-435A-8183-29C0008253B5}" type="presOf" srcId="{A1383EEF-5D30-4D4C-9D7B-1D9A2110BA7C}" destId="{97D7E2B7-3EBC-4257-8DD5-A4A320EFDCC0}" srcOrd="1" destOrd="0" presId="urn:microsoft.com/office/officeart/2005/8/layout/hierarchy2"/>
    <dgm:cxn modelId="{61467D03-7EA4-4614-B33D-A4FBD09EC159}" srcId="{038DAFC5-23E1-4896-B8B5-61D8A2E22E01}" destId="{1F7111DC-2DC8-4EDC-82C0-C06C146B0E95}" srcOrd="3" destOrd="0" parTransId="{A1383EEF-5D30-4D4C-9D7B-1D9A2110BA7C}" sibTransId="{354D8B8F-8528-47D2-99EA-E66646C4C5EA}"/>
    <dgm:cxn modelId="{D48642AD-1A0E-44D5-A9CE-7952D83364DC}" type="presOf" srcId="{BD990643-EBB5-4D0F-9C70-205E7A058B56}" destId="{A070BE7D-2CC0-4B64-A815-3B6626065A17}" srcOrd="0" destOrd="0" presId="urn:microsoft.com/office/officeart/2005/8/layout/hierarchy2"/>
    <dgm:cxn modelId="{D781CBD7-B232-4C7E-894F-220F91D5A43D}" type="presOf" srcId="{6F769B57-C704-4292-A495-D45EAAA40B96}" destId="{D26FCF37-62F1-45C2-9121-90E1084B0522}" srcOrd="1" destOrd="0" presId="urn:microsoft.com/office/officeart/2005/8/layout/hierarchy2"/>
    <dgm:cxn modelId="{7518FDDC-5AFF-4FB2-982C-C61052FD84B9}" type="presOf" srcId="{65DBCB7C-DB06-4189-8BA8-D53B62073354}" destId="{B9D64A15-D85A-442C-A3DC-5A01D78C87D4}" srcOrd="0" destOrd="0" presId="urn:microsoft.com/office/officeart/2005/8/layout/hierarchy2"/>
    <dgm:cxn modelId="{C1E3E1A9-F095-4AD9-A475-35542C40C1C4}" srcId="{6FEFC6E0-2E56-4FAE-A4BE-B956397F2A14}" destId="{038DAFC5-23E1-4896-B8B5-61D8A2E22E01}" srcOrd="0" destOrd="0" parTransId="{AC600D83-A4F6-48C4-8266-1A2006B8EF1F}" sibTransId="{CDB0EC43-95A6-4EA8-B599-13481D09FDDA}"/>
    <dgm:cxn modelId="{EBA81EB5-24B3-4E2B-90DF-1EDF5A32299E}" type="presOf" srcId="{D5A222F5-BBBE-4D24-96C8-DCEEC2887DAE}" destId="{84F1C81D-444D-48D4-9FD0-DE93C33A88D0}" srcOrd="1" destOrd="0" presId="urn:microsoft.com/office/officeart/2005/8/layout/hierarchy2"/>
    <dgm:cxn modelId="{6630DD2E-F535-40C5-B884-4DE7C3E1DD3F}" type="presOf" srcId="{DF6407E3-7CA3-4CE7-B34E-C682283B0B46}" destId="{8DEC7BEA-396B-48BD-8E83-81D56956EFCF}" srcOrd="0" destOrd="0" presId="urn:microsoft.com/office/officeart/2005/8/layout/hierarchy2"/>
    <dgm:cxn modelId="{61C68E22-A53C-4991-B97D-D11DD247480D}" srcId="{038DAFC5-23E1-4896-B8B5-61D8A2E22E01}" destId="{9A3E4601-13E6-4252-A6A3-2CBD319FF2C0}" srcOrd="2" destOrd="0" parTransId="{B427A863-7A06-47D6-AAB4-8E85D063047C}" sibTransId="{A9E9F828-F4F3-4C1F-A1B2-C1D202DB6CD8}"/>
    <dgm:cxn modelId="{1446F2F8-54EA-44DB-96AF-99B42352412A}" type="presOf" srcId="{DF7E027E-1545-430C-A02B-6F5AA3C4307A}" destId="{4CEE4A39-FF4E-4CD1-BF52-AB2CA6497EEF}" srcOrd="0" destOrd="0" presId="urn:microsoft.com/office/officeart/2005/8/layout/hierarchy2"/>
    <dgm:cxn modelId="{85B7CEC3-ED18-4AC3-8DC3-BE75D4A48DD3}" type="presOf" srcId="{6F769B57-C704-4292-A495-D45EAAA40B96}" destId="{1730B43B-6FEA-41F7-BEFE-F5D45F24A623}" srcOrd="0" destOrd="0" presId="urn:microsoft.com/office/officeart/2005/8/layout/hierarchy2"/>
    <dgm:cxn modelId="{4AD2BDB7-E640-4AFC-AB83-C6F910D35385}" type="presOf" srcId="{B894A52E-1953-4CA0-A784-5C8B6069585D}" destId="{FF044466-61F9-44A5-B764-5C487EA1380C}" srcOrd="0" destOrd="0" presId="urn:microsoft.com/office/officeart/2005/8/layout/hierarchy2"/>
    <dgm:cxn modelId="{7EA7D613-131D-40C9-A64F-6AE80276AE27}" type="presOf" srcId="{B427A863-7A06-47D6-AAB4-8E85D063047C}" destId="{ACAF1748-40B8-4569-80D0-F2A3BCCCB1F9}" srcOrd="0" destOrd="0" presId="urn:microsoft.com/office/officeart/2005/8/layout/hierarchy2"/>
    <dgm:cxn modelId="{65742BE5-5F52-4124-8112-3BD9AFE1888A}" type="presOf" srcId="{038DAFC5-23E1-4896-B8B5-61D8A2E22E01}" destId="{CEDF30D8-3C7D-44DF-8E22-39058F122663}" srcOrd="0" destOrd="0" presId="urn:microsoft.com/office/officeart/2005/8/layout/hierarchy2"/>
    <dgm:cxn modelId="{1580A04E-95B9-417C-9051-1F70D8F3D8C3}" type="presOf" srcId="{6FEFC6E0-2E56-4FAE-A4BE-B956397F2A14}" destId="{B3E56377-A707-4C18-A06F-0E748A077BD5}" srcOrd="0" destOrd="0" presId="urn:microsoft.com/office/officeart/2005/8/layout/hierarchy2"/>
    <dgm:cxn modelId="{83BC0E37-6AB1-4C6A-8DB9-A57E3579980B}" srcId="{038DAFC5-23E1-4896-B8B5-61D8A2E22E01}" destId="{BD990643-EBB5-4D0F-9C70-205E7A058B56}" srcOrd="4" destOrd="0" parTransId="{DF6407E3-7CA3-4CE7-B34E-C682283B0B46}" sibTransId="{ABC7C4B7-F643-40A7-9473-931E4936FC80}"/>
    <dgm:cxn modelId="{F59E974B-0823-43A8-A8D1-EA04A7DE8103}" type="presOf" srcId="{A1383EEF-5D30-4D4C-9D7B-1D9A2110BA7C}" destId="{590A9832-6D23-4B01-9C21-70B13BF9BE6F}" srcOrd="0" destOrd="0" presId="urn:microsoft.com/office/officeart/2005/8/layout/hierarchy2"/>
    <dgm:cxn modelId="{FDEBBB11-3DB3-4FC2-A160-166288118B3C}" srcId="{038DAFC5-23E1-4896-B8B5-61D8A2E22E01}" destId="{65DBCB7C-DB06-4189-8BA8-D53B62073354}" srcOrd="1" destOrd="0" parTransId="{B894A52E-1953-4CA0-A784-5C8B6069585D}" sibTransId="{3617268D-EA5E-48CE-91AF-78264C89AACC}"/>
    <dgm:cxn modelId="{5082EE00-108F-4DC7-B3AE-9E9A142E25F9}" type="presParOf" srcId="{B3E56377-A707-4C18-A06F-0E748A077BD5}" destId="{765DE475-9BBA-4C2F-820F-4592D48F1F7F}" srcOrd="0" destOrd="0" presId="urn:microsoft.com/office/officeart/2005/8/layout/hierarchy2"/>
    <dgm:cxn modelId="{3B0F0E88-B3AE-4361-8DED-22E54B4015C2}" type="presParOf" srcId="{765DE475-9BBA-4C2F-820F-4592D48F1F7F}" destId="{CEDF30D8-3C7D-44DF-8E22-39058F122663}" srcOrd="0" destOrd="0" presId="urn:microsoft.com/office/officeart/2005/8/layout/hierarchy2"/>
    <dgm:cxn modelId="{2EE11DC7-DB46-4667-988E-AFCCBE169D53}" type="presParOf" srcId="{765DE475-9BBA-4C2F-820F-4592D48F1F7F}" destId="{8BF876E2-DD8A-4829-BB6C-9151CAC14672}" srcOrd="1" destOrd="0" presId="urn:microsoft.com/office/officeart/2005/8/layout/hierarchy2"/>
    <dgm:cxn modelId="{0D7CE64A-830F-4291-94B5-EB78449A6242}" type="presParOf" srcId="{8BF876E2-DD8A-4829-BB6C-9151CAC14672}" destId="{1730B43B-6FEA-41F7-BEFE-F5D45F24A623}" srcOrd="0" destOrd="0" presId="urn:microsoft.com/office/officeart/2005/8/layout/hierarchy2"/>
    <dgm:cxn modelId="{7E089754-BB58-4074-9FD7-FFDAD562EE0C}" type="presParOf" srcId="{1730B43B-6FEA-41F7-BEFE-F5D45F24A623}" destId="{D26FCF37-62F1-45C2-9121-90E1084B0522}" srcOrd="0" destOrd="0" presId="urn:microsoft.com/office/officeart/2005/8/layout/hierarchy2"/>
    <dgm:cxn modelId="{1FAD6DAD-4A5A-4E54-BEE2-CEAE97D2DDD4}" type="presParOf" srcId="{8BF876E2-DD8A-4829-BB6C-9151CAC14672}" destId="{CEEEE4F2-04C0-4353-AF53-6F61F56FB5E6}" srcOrd="1" destOrd="0" presId="urn:microsoft.com/office/officeart/2005/8/layout/hierarchy2"/>
    <dgm:cxn modelId="{06922950-950A-42C6-B083-EADCD376B30C}" type="presParOf" srcId="{CEEEE4F2-04C0-4353-AF53-6F61F56FB5E6}" destId="{4CEE4A39-FF4E-4CD1-BF52-AB2CA6497EEF}" srcOrd="0" destOrd="0" presId="urn:microsoft.com/office/officeart/2005/8/layout/hierarchy2"/>
    <dgm:cxn modelId="{91000175-053F-41F7-878D-90A5B842DE08}" type="presParOf" srcId="{CEEEE4F2-04C0-4353-AF53-6F61F56FB5E6}" destId="{7E446E76-09A9-4450-ACB2-18DC781D8093}" srcOrd="1" destOrd="0" presId="urn:microsoft.com/office/officeart/2005/8/layout/hierarchy2"/>
    <dgm:cxn modelId="{EBB228AC-3885-4276-9111-5E111204B3E0}" type="presParOf" srcId="{8BF876E2-DD8A-4829-BB6C-9151CAC14672}" destId="{FF044466-61F9-44A5-B764-5C487EA1380C}" srcOrd="2" destOrd="0" presId="urn:microsoft.com/office/officeart/2005/8/layout/hierarchy2"/>
    <dgm:cxn modelId="{10724A7A-FF3A-483B-98EE-8ADEFF2D0F0A}" type="presParOf" srcId="{FF044466-61F9-44A5-B764-5C487EA1380C}" destId="{925FD889-E036-4F7A-BBB0-153203C1DE0A}" srcOrd="0" destOrd="0" presId="urn:microsoft.com/office/officeart/2005/8/layout/hierarchy2"/>
    <dgm:cxn modelId="{EA2B2078-D8CD-48DF-81BE-C78689FA64F5}" type="presParOf" srcId="{8BF876E2-DD8A-4829-BB6C-9151CAC14672}" destId="{19D238D7-7136-4E71-ABFD-E8D3E89A20E4}" srcOrd="3" destOrd="0" presId="urn:microsoft.com/office/officeart/2005/8/layout/hierarchy2"/>
    <dgm:cxn modelId="{6441389E-AFD5-4D4E-8D09-94552F7A96F2}" type="presParOf" srcId="{19D238D7-7136-4E71-ABFD-E8D3E89A20E4}" destId="{B9D64A15-D85A-442C-A3DC-5A01D78C87D4}" srcOrd="0" destOrd="0" presId="urn:microsoft.com/office/officeart/2005/8/layout/hierarchy2"/>
    <dgm:cxn modelId="{97BF8465-4F32-40BD-BD9D-0DA5B993AB83}" type="presParOf" srcId="{19D238D7-7136-4E71-ABFD-E8D3E89A20E4}" destId="{0D66AAE7-5E8D-4EFF-AFE9-968324D8EF29}" srcOrd="1" destOrd="0" presId="urn:microsoft.com/office/officeart/2005/8/layout/hierarchy2"/>
    <dgm:cxn modelId="{3DDE8B0F-8443-4596-9957-459DEB96E30F}" type="presParOf" srcId="{8BF876E2-DD8A-4829-BB6C-9151CAC14672}" destId="{ACAF1748-40B8-4569-80D0-F2A3BCCCB1F9}" srcOrd="4" destOrd="0" presId="urn:microsoft.com/office/officeart/2005/8/layout/hierarchy2"/>
    <dgm:cxn modelId="{B40E2471-ECE0-4977-A810-245D30B580C7}" type="presParOf" srcId="{ACAF1748-40B8-4569-80D0-F2A3BCCCB1F9}" destId="{9BB6879D-CF88-43D2-ACB5-8BB2E81031FD}" srcOrd="0" destOrd="0" presId="urn:microsoft.com/office/officeart/2005/8/layout/hierarchy2"/>
    <dgm:cxn modelId="{3D65F835-585F-45C4-AFCA-55883365178A}" type="presParOf" srcId="{8BF876E2-DD8A-4829-BB6C-9151CAC14672}" destId="{3A1640EB-005C-4CE7-A570-F4FAF5E35974}" srcOrd="5" destOrd="0" presId="urn:microsoft.com/office/officeart/2005/8/layout/hierarchy2"/>
    <dgm:cxn modelId="{5A4F2B24-4C37-4178-82D3-7CB504E3D301}" type="presParOf" srcId="{3A1640EB-005C-4CE7-A570-F4FAF5E35974}" destId="{F2F659A8-5F19-46D4-871F-6CD2B5DB21BC}" srcOrd="0" destOrd="0" presId="urn:microsoft.com/office/officeart/2005/8/layout/hierarchy2"/>
    <dgm:cxn modelId="{CCB2FD81-1040-4DFD-9CF3-33B43ACECCCD}" type="presParOf" srcId="{3A1640EB-005C-4CE7-A570-F4FAF5E35974}" destId="{8A696C6A-9660-402F-8BCD-626163CADCAC}" srcOrd="1" destOrd="0" presId="urn:microsoft.com/office/officeart/2005/8/layout/hierarchy2"/>
    <dgm:cxn modelId="{A3333B29-5F38-4449-83E9-BCE1B52DE826}" type="presParOf" srcId="{8BF876E2-DD8A-4829-BB6C-9151CAC14672}" destId="{590A9832-6D23-4B01-9C21-70B13BF9BE6F}" srcOrd="6" destOrd="0" presId="urn:microsoft.com/office/officeart/2005/8/layout/hierarchy2"/>
    <dgm:cxn modelId="{20D40AFC-1B12-40EA-B1B1-47D1AF2F6324}" type="presParOf" srcId="{590A9832-6D23-4B01-9C21-70B13BF9BE6F}" destId="{97D7E2B7-3EBC-4257-8DD5-A4A320EFDCC0}" srcOrd="0" destOrd="0" presId="urn:microsoft.com/office/officeart/2005/8/layout/hierarchy2"/>
    <dgm:cxn modelId="{1C05CF59-6DA8-4CBB-B962-4DD34D3628E7}" type="presParOf" srcId="{8BF876E2-DD8A-4829-BB6C-9151CAC14672}" destId="{ACE53394-2D63-4108-AD21-65E0DB5FEA94}" srcOrd="7" destOrd="0" presId="urn:microsoft.com/office/officeart/2005/8/layout/hierarchy2"/>
    <dgm:cxn modelId="{AA5B2F80-9511-4B36-B365-051930E7B3BE}" type="presParOf" srcId="{ACE53394-2D63-4108-AD21-65E0DB5FEA94}" destId="{54F12763-D660-4437-B409-4BDBE79A3E4F}" srcOrd="0" destOrd="0" presId="urn:microsoft.com/office/officeart/2005/8/layout/hierarchy2"/>
    <dgm:cxn modelId="{4BA1AD5E-5AD3-4079-AD2B-DDFF4FF81155}" type="presParOf" srcId="{ACE53394-2D63-4108-AD21-65E0DB5FEA94}" destId="{7E6DDBB6-7DB4-4C6E-8A3A-2FB7457C99C3}" srcOrd="1" destOrd="0" presId="urn:microsoft.com/office/officeart/2005/8/layout/hierarchy2"/>
    <dgm:cxn modelId="{84FD64D2-C1A5-4BAF-B527-7A1021ED4C6F}" type="presParOf" srcId="{8BF876E2-DD8A-4829-BB6C-9151CAC14672}" destId="{8DEC7BEA-396B-48BD-8E83-81D56956EFCF}" srcOrd="8" destOrd="0" presId="urn:microsoft.com/office/officeart/2005/8/layout/hierarchy2"/>
    <dgm:cxn modelId="{F48EF25D-50D8-47D6-986E-F529F38ACF5B}" type="presParOf" srcId="{8DEC7BEA-396B-48BD-8E83-81D56956EFCF}" destId="{ADA1AE43-C404-433E-85A1-87D47AC77DC6}" srcOrd="0" destOrd="0" presId="urn:microsoft.com/office/officeart/2005/8/layout/hierarchy2"/>
    <dgm:cxn modelId="{D11AA700-8870-441B-8A65-19A397B1CDA9}" type="presParOf" srcId="{8BF876E2-DD8A-4829-BB6C-9151CAC14672}" destId="{58753F24-7002-4E49-A27E-C67C830A8EC4}" srcOrd="9" destOrd="0" presId="urn:microsoft.com/office/officeart/2005/8/layout/hierarchy2"/>
    <dgm:cxn modelId="{775D2D20-C8C4-40E4-A2B2-10E2445FD08A}" type="presParOf" srcId="{58753F24-7002-4E49-A27E-C67C830A8EC4}" destId="{A070BE7D-2CC0-4B64-A815-3B6626065A17}" srcOrd="0" destOrd="0" presId="urn:microsoft.com/office/officeart/2005/8/layout/hierarchy2"/>
    <dgm:cxn modelId="{D37CE689-05A9-4EBD-A899-777AC43ACEB2}" type="presParOf" srcId="{58753F24-7002-4E49-A27E-C67C830A8EC4}" destId="{F03DA8C3-814B-4CD9-8087-DB63D450FDB2}" srcOrd="1" destOrd="0" presId="urn:microsoft.com/office/officeart/2005/8/layout/hierarchy2"/>
    <dgm:cxn modelId="{291B4407-62D4-48B9-89B6-723B27C17C4F}" type="presParOf" srcId="{8BF876E2-DD8A-4829-BB6C-9151CAC14672}" destId="{88F12786-A8A4-44D4-AA01-B58A6370DA88}" srcOrd="10" destOrd="0" presId="urn:microsoft.com/office/officeart/2005/8/layout/hierarchy2"/>
    <dgm:cxn modelId="{F7BFE4A3-663C-4A40-A817-7835D075C37D}" type="presParOf" srcId="{88F12786-A8A4-44D4-AA01-B58A6370DA88}" destId="{84F1C81D-444D-48D4-9FD0-DE93C33A88D0}" srcOrd="0" destOrd="0" presId="urn:microsoft.com/office/officeart/2005/8/layout/hierarchy2"/>
    <dgm:cxn modelId="{40723E78-3FE6-4937-AB90-FDDE1E9C991A}" type="presParOf" srcId="{8BF876E2-DD8A-4829-BB6C-9151CAC14672}" destId="{E0AB7D0F-CECE-4853-B5BA-9BA3EF5E971F}" srcOrd="11" destOrd="0" presId="urn:microsoft.com/office/officeart/2005/8/layout/hierarchy2"/>
    <dgm:cxn modelId="{D2D4A325-AFCD-4C2D-83D8-FA8770150486}" type="presParOf" srcId="{E0AB7D0F-CECE-4853-B5BA-9BA3EF5E971F}" destId="{38EDE0D0-22EB-4FD9-B257-FF3A5EAA6683}" srcOrd="0" destOrd="0" presId="urn:microsoft.com/office/officeart/2005/8/layout/hierarchy2"/>
    <dgm:cxn modelId="{1705B9CA-832F-4811-A992-845119FD9905}" type="presParOf" srcId="{E0AB7D0F-CECE-4853-B5BA-9BA3EF5E971F}" destId="{F2914C1A-2E49-45A9-8895-7B98F126930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6E8EDD24-A2B7-4AD6-984B-482D1D563AF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49FABE8-5D69-43A2-A455-3E6FECF4EBF4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800" b="1" i="1" dirty="0" smtClean="0">
              <a:latin typeface="Cambria" pitchFamily="18" charset="0"/>
            </a:rPr>
            <a:t>Состав выходных сведений непериодических изданий</a:t>
          </a:r>
          <a:endParaRPr lang="ru-RU" sz="1800" b="1" i="1" dirty="0">
            <a:latin typeface="Cambria" pitchFamily="18" charset="0"/>
          </a:endParaRPr>
        </a:p>
      </dgm:t>
    </dgm:pt>
    <dgm:pt modelId="{60B1494B-7C4B-46CB-B17D-6BDF3401433D}" type="parTrans" cxnId="{530AD8ED-B1F5-4F68-9134-13E7206C4319}">
      <dgm:prSet/>
      <dgm:spPr/>
      <dgm:t>
        <a:bodyPr/>
        <a:lstStyle/>
        <a:p>
          <a:endParaRPr lang="ru-RU"/>
        </a:p>
      </dgm:t>
    </dgm:pt>
    <dgm:pt modelId="{9690C4BC-AAD4-4C39-8508-6BC08117AC70}" type="sibTrans" cxnId="{530AD8ED-B1F5-4F68-9134-13E7206C4319}">
      <dgm:prSet/>
      <dgm:spPr/>
      <dgm:t>
        <a:bodyPr/>
        <a:lstStyle/>
        <a:p>
          <a:endParaRPr lang="ru-RU"/>
        </a:p>
      </dgm:t>
    </dgm:pt>
    <dgm:pt modelId="{A816EF18-AF5A-4E19-AD87-96D667FBE020}">
      <dgm:prSet phldrT="[Текст]" custT="1"/>
      <dgm:spPr/>
      <dgm:t>
        <a:bodyPr/>
        <a:lstStyle/>
        <a:p>
          <a:r>
            <a:rPr lang="ru-RU" sz="1600" dirty="0" smtClean="0"/>
            <a:t>сведения об авторах и других физических </a:t>
          </a:r>
          <a:br>
            <a:rPr lang="ru-RU" sz="1600" dirty="0" smtClean="0"/>
          </a:br>
          <a:r>
            <a:rPr lang="ru-RU" sz="1600" dirty="0" smtClean="0"/>
            <a:t>и юридических лицах, участвовавших в создании ЭИ</a:t>
          </a:r>
          <a:endParaRPr lang="ru-RU" sz="1600" dirty="0"/>
        </a:p>
      </dgm:t>
    </dgm:pt>
    <dgm:pt modelId="{ECE04F76-0368-4156-A4F3-598A556BD743}" type="parTrans" cxnId="{E66AC514-C0B3-4A98-8FBE-5C393387352D}">
      <dgm:prSet/>
      <dgm:spPr/>
      <dgm:t>
        <a:bodyPr/>
        <a:lstStyle/>
        <a:p>
          <a:endParaRPr lang="ru-RU"/>
        </a:p>
      </dgm:t>
    </dgm:pt>
    <dgm:pt modelId="{91D56A6D-CB22-417B-9300-4A879A3AB2FC}" type="sibTrans" cxnId="{E66AC514-C0B3-4A98-8FBE-5C393387352D}">
      <dgm:prSet/>
      <dgm:spPr/>
      <dgm:t>
        <a:bodyPr/>
        <a:lstStyle/>
        <a:p>
          <a:endParaRPr lang="ru-RU"/>
        </a:p>
      </dgm:t>
    </dgm:pt>
    <dgm:pt modelId="{F59F387D-E533-4C0C-AE3F-07FF75818258}">
      <dgm:prSet custT="1"/>
      <dgm:spPr/>
      <dgm:t>
        <a:bodyPr/>
        <a:lstStyle/>
        <a:p>
          <a:r>
            <a:rPr lang="ru-RU" sz="1600" dirty="0" smtClean="0"/>
            <a:t>заглавие электронного издания</a:t>
          </a:r>
        </a:p>
      </dgm:t>
    </dgm:pt>
    <dgm:pt modelId="{F9A44383-7372-40E7-952D-F66D6019D287}" type="parTrans" cxnId="{E968537F-1D7E-46AB-9288-893C7E491F24}">
      <dgm:prSet/>
      <dgm:spPr/>
      <dgm:t>
        <a:bodyPr/>
        <a:lstStyle/>
        <a:p>
          <a:endParaRPr lang="ru-RU"/>
        </a:p>
      </dgm:t>
    </dgm:pt>
    <dgm:pt modelId="{BA271257-8702-44CF-BB49-795DE1E1503F}" type="sibTrans" cxnId="{E968537F-1D7E-46AB-9288-893C7E491F24}">
      <dgm:prSet/>
      <dgm:spPr/>
      <dgm:t>
        <a:bodyPr/>
        <a:lstStyle/>
        <a:p>
          <a:endParaRPr lang="ru-RU"/>
        </a:p>
      </dgm:t>
    </dgm:pt>
    <dgm:pt modelId="{89B4974A-D7F7-4A23-98A2-04BD304B44C0}">
      <dgm:prSet custT="1"/>
      <dgm:spPr/>
      <dgm:t>
        <a:bodyPr/>
        <a:lstStyle/>
        <a:p>
          <a:r>
            <a:rPr lang="ru-RU" sz="1600" dirty="0" err="1" smtClean="0"/>
            <a:t>надзаголовочные</a:t>
          </a:r>
          <a:r>
            <a:rPr lang="ru-RU" sz="1600" dirty="0" smtClean="0"/>
            <a:t> данные</a:t>
          </a:r>
        </a:p>
      </dgm:t>
    </dgm:pt>
    <dgm:pt modelId="{EE00210A-4B9D-492E-81C5-D4D8BEA0C30A}" type="parTrans" cxnId="{3B545522-05BF-4075-B060-7C73E91314FF}">
      <dgm:prSet/>
      <dgm:spPr/>
      <dgm:t>
        <a:bodyPr/>
        <a:lstStyle/>
        <a:p>
          <a:endParaRPr lang="ru-RU"/>
        </a:p>
      </dgm:t>
    </dgm:pt>
    <dgm:pt modelId="{42163488-D422-445D-B5A8-4AF6B8E18651}" type="sibTrans" cxnId="{3B545522-05BF-4075-B060-7C73E91314FF}">
      <dgm:prSet/>
      <dgm:spPr/>
      <dgm:t>
        <a:bodyPr/>
        <a:lstStyle/>
        <a:p>
          <a:endParaRPr lang="ru-RU"/>
        </a:p>
      </dgm:t>
    </dgm:pt>
    <dgm:pt modelId="{C925BF5E-628C-4107-9881-DEFAFEFA747B}">
      <dgm:prSet custT="1"/>
      <dgm:spPr/>
      <dgm:t>
        <a:bodyPr/>
        <a:lstStyle/>
        <a:p>
          <a:r>
            <a:rPr lang="ru-RU" sz="1600" dirty="0" smtClean="0"/>
            <a:t>подзаголовочные данные</a:t>
          </a:r>
        </a:p>
      </dgm:t>
    </dgm:pt>
    <dgm:pt modelId="{0BC64914-B8F0-447D-8C34-8C045567644C}" type="parTrans" cxnId="{A05604F8-C1E2-4048-AAD4-F1842473624B}">
      <dgm:prSet/>
      <dgm:spPr/>
      <dgm:t>
        <a:bodyPr/>
        <a:lstStyle/>
        <a:p>
          <a:endParaRPr lang="ru-RU"/>
        </a:p>
      </dgm:t>
    </dgm:pt>
    <dgm:pt modelId="{97C1A9E5-6C8B-49B5-8154-9D621521EEAD}" type="sibTrans" cxnId="{A05604F8-C1E2-4048-AAD4-F1842473624B}">
      <dgm:prSet/>
      <dgm:spPr/>
      <dgm:t>
        <a:bodyPr/>
        <a:lstStyle/>
        <a:p>
          <a:endParaRPr lang="ru-RU"/>
        </a:p>
      </dgm:t>
    </dgm:pt>
    <dgm:pt modelId="{CDAA71FD-98D4-4F29-B7D4-5BD3F30E026F}">
      <dgm:prSet custT="1"/>
      <dgm:spPr/>
      <dgm:t>
        <a:bodyPr/>
        <a:lstStyle/>
        <a:p>
          <a:r>
            <a:rPr lang="ru-RU" sz="1600" dirty="0" smtClean="0"/>
            <a:t>выходные данные</a:t>
          </a:r>
        </a:p>
      </dgm:t>
    </dgm:pt>
    <dgm:pt modelId="{ABD41013-C780-4502-A596-882FDB08E091}" type="parTrans" cxnId="{E51835F3-3C2B-452C-B503-8927D7291B2C}">
      <dgm:prSet/>
      <dgm:spPr/>
      <dgm:t>
        <a:bodyPr/>
        <a:lstStyle/>
        <a:p>
          <a:endParaRPr lang="ru-RU"/>
        </a:p>
      </dgm:t>
    </dgm:pt>
    <dgm:pt modelId="{318031C9-D728-474F-9085-0DB2265F27A7}" type="sibTrans" cxnId="{E51835F3-3C2B-452C-B503-8927D7291B2C}">
      <dgm:prSet/>
      <dgm:spPr/>
      <dgm:t>
        <a:bodyPr/>
        <a:lstStyle/>
        <a:p>
          <a:endParaRPr lang="ru-RU"/>
        </a:p>
      </dgm:t>
    </dgm:pt>
    <dgm:pt modelId="{EC19EBEA-CAC0-4DEA-894C-E769400A3840}">
      <dgm:prSet custT="1"/>
      <dgm:spPr/>
      <dgm:t>
        <a:bodyPr/>
        <a:lstStyle/>
        <a:p>
          <a:r>
            <a:rPr lang="ru-RU" sz="1600" dirty="0" smtClean="0"/>
            <a:t>сведения о повторности выпуска ЭИ</a:t>
          </a:r>
        </a:p>
      </dgm:t>
    </dgm:pt>
    <dgm:pt modelId="{0B2F74DA-EBEE-4A1B-A29D-52AA078A189A}" type="parTrans" cxnId="{5277B5C9-3139-4F26-9ED6-3CC8921F7824}">
      <dgm:prSet/>
      <dgm:spPr/>
      <dgm:t>
        <a:bodyPr/>
        <a:lstStyle/>
        <a:p>
          <a:endParaRPr lang="ru-RU"/>
        </a:p>
      </dgm:t>
    </dgm:pt>
    <dgm:pt modelId="{5429F858-3AB7-4F5E-B115-BB944436276E}" type="sibTrans" cxnId="{5277B5C9-3139-4F26-9ED6-3CC8921F7824}">
      <dgm:prSet/>
      <dgm:spPr/>
      <dgm:t>
        <a:bodyPr/>
        <a:lstStyle/>
        <a:p>
          <a:endParaRPr lang="ru-RU"/>
        </a:p>
      </dgm:t>
    </dgm:pt>
    <dgm:pt modelId="{E0C1B8A2-1894-4A7D-929C-A32938F5A4D2}">
      <dgm:prSet custT="1"/>
      <dgm:spPr/>
      <dgm:t>
        <a:bodyPr/>
        <a:lstStyle/>
        <a:p>
          <a:r>
            <a:rPr lang="ru-RU" sz="1600" dirty="0" err="1" smtClean="0"/>
            <a:t>надвыпускные</a:t>
          </a:r>
          <a:r>
            <a:rPr lang="ru-RU" sz="1600" dirty="0" smtClean="0"/>
            <a:t> данные</a:t>
          </a:r>
        </a:p>
      </dgm:t>
    </dgm:pt>
    <dgm:pt modelId="{E20A84F0-D6AE-429E-A1E3-918430B6CF4F}" type="parTrans" cxnId="{3CAA3C1A-DC42-4FBA-90EB-D46658CD4B88}">
      <dgm:prSet/>
      <dgm:spPr/>
      <dgm:t>
        <a:bodyPr/>
        <a:lstStyle/>
        <a:p>
          <a:endParaRPr lang="ru-RU"/>
        </a:p>
      </dgm:t>
    </dgm:pt>
    <dgm:pt modelId="{F6AB61DD-719D-4D2B-91F4-5069434B7E06}" type="sibTrans" cxnId="{3CAA3C1A-DC42-4FBA-90EB-D46658CD4B88}">
      <dgm:prSet/>
      <dgm:spPr/>
      <dgm:t>
        <a:bodyPr/>
        <a:lstStyle/>
        <a:p>
          <a:endParaRPr lang="ru-RU"/>
        </a:p>
      </dgm:t>
    </dgm:pt>
    <dgm:pt modelId="{92595493-7E2A-4208-9F90-736835B63E1A}">
      <dgm:prSet custT="1"/>
      <dgm:spPr/>
      <dgm:t>
        <a:bodyPr/>
        <a:lstStyle/>
        <a:p>
          <a:r>
            <a:rPr lang="ru-RU" sz="1600" dirty="0" smtClean="0"/>
            <a:t>выпускные данные</a:t>
          </a:r>
        </a:p>
      </dgm:t>
    </dgm:pt>
    <dgm:pt modelId="{227F5887-9826-4D72-8714-8EC3C9299D0B}" type="parTrans" cxnId="{C8A05124-02ED-4586-B28D-8C4F889C240F}">
      <dgm:prSet/>
      <dgm:spPr/>
      <dgm:t>
        <a:bodyPr/>
        <a:lstStyle/>
        <a:p>
          <a:endParaRPr lang="ru-RU"/>
        </a:p>
      </dgm:t>
    </dgm:pt>
    <dgm:pt modelId="{74855EB5-E2DE-409C-996E-6263F53ED10D}" type="sibTrans" cxnId="{C8A05124-02ED-4586-B28D-8C4F889C240F}">
      <dgm:prSet/>
      <dgm:spPr/>
      <dgm:t>
        <a:bodyPr/>
        <a:lstStyle/>
        <a:p>
          <a:endParaRPr lang="ru-RU"/>
        </a:p>
      </dgm:t>
    </dgm:pt>
    <dgm:pt modelId="{429CE5F3-E81C-474D-B426-9A6D50407CB5}">
      <dgm:prSet custT="1"/>
      <dgm:spPr/>
      <dgm:t>
        <a:bodyPr/>
        <a:lstStyle/>
        <a:p>
          <a:r>
            <a:rPr lang="ru-RU" sz="1600" dirty="0" smtClean="0"/>
            <a:t>минимальные системные требования</a:t>
          </a:r>
        </a:p>
      </dgm:t>
    </dgm:pt>
    <dgm:pt modelId="{3E5CFACF-97BB-4C4A-9CFC-DF96670E6A7E}" type="parTrans" cxnId="{4D9B589E-07E9-4789-B61E-3AA89D12D144}">
      <dgm:prSet/>
      <dgm:spPr/>
      <dgm:t>
        <a:bodyPr/>
        <a:lstStyle/>
        <a:p>
          <a:endParaRPr lang="ru-RU"/>
        </a:p>
      </dgm:t>
    </dgm:pt>
    <dgm:pt modelId="{05E41628-3710-471C-B1F1-39B59EB428F8}" type="sibTrans" cxnId="{4D9B589E-07E9-4789-B61E-3AA89D12D144}">
      <dgm:prSet/>
      <dgm:spPr/>
      <dgm:t>
        <a:bodyPr/>
        <a:lstStyle/>
        <a:p>
          <a:endParaRPr lang="ru-RU"/>
        </a:p>
      </dgm:t>
    </dgm:pt>
    <dgm:pt modelId="{76AB050D-7835-4670-9AAA-88A60E2702DA}">
      <dgm:prSet custT="1"/>
      <dgm:spPr/>
      <dgm:t>
        <a:bodyPr/>
        <a:lstStyle/>
        <a:p>
          <a:r>
            <a:rPr lang="ru-RU" sz="1600" dirty="0" smtClean="0"/>
            <a:t>классификационные индексы</a:t>
          </a:r>
        </a:p>
      </dgm:t>
    </dgm:pt>
    <dgm:pt modelId="{8853CAF7-6212-4133-83E1-4BC8B15EF223}" type="parTrans" cxnId="{0FF5A1EC-2E9F-4AE8-A849-05969B5EDA70}">
      <dgm:prSet/>
      <dgm:spPr/>
      <dgm:t>
        <a:bodyPr/>
        <a:lstStyle/>
        <a:p>
          <a:endParaRPr lang="ru-RU"/>
        </a:p>
      </dgm:t>
    </dgm:pt>
    <dgm:pt modelId="{FF0E2847-E211-43D1-8457-2141CEDE4535}" type="sibTrans" cxnId="{0FF5A1EC-2E9F-4AE8-A849-05969B5EDA70}">
      <dgm:prSet/>
      <dgm:spPr/>
      <dgm:t>
        <a:bodyPr/>
        <a:lstStyle/>
        <a:p>
          <a:endParaRPr lang="ru-RU"/>
        </a:p>
      </dgm:t>
    </dgm:pt>
    <dgm:pt modelId="{33091FED-6CF1-45D5-899B-745452AD8C81}">
      <dgm:prSet custT="1"/>
      <dgm:spPr/>
      <dgm:t>
        <a:bodyPr/>
        <a:lstStyle/>
        <a:p>
          <a:r>
            <a:rPr lang="ru-RU" sz="1600" dirty="0" smtClean="0"/>
            <a:t>номер государственной регистрации</a:t>
          </a:r>
        </a:p>
      </dgm:t>
    </dgm:pt>
    <dgm:pt modelId="{9ADC3FC1-ACFD-4538-B3AF-E97E746057DB}" type="parTrans" cxnId="{3B513619-86F7-4EFD-B0C2-483B97A63F41}">
      <dgm:prSet/>
      <dgm:spPr/>
      <dgm:t>
        <a:bodyPr/>
        <a:lstStyle/>
        <a:p>
          <a:endParaRPr lang="ru-RU"/>
        </a:p>
      </dgm:t>
    </dgm:pt>
    <dgm:pt modelId="{433073CA-A167-4EA9-9976-0F777B43539D}" type="sibTrans" cxnId="{3B513619-86F7-4EFD-B0C2-483B97A63F41}">
      <dgm:prSet/>
      <dgm:spPr/>
      <dgm:t>
        <a:bodyPr/>
        <a:lstStyle/>
        <a:p>
          <a:endParaRPr lang="ru-RU"/>
        </a:p>
      </dgm:t>
    </dgm:pt>
    <dgm:pt modelId="{92DB95B7-ECD4-4348-9FFC-8A9DD19642A4}">
      <dgm:prSet custT="1"/>
      <dgm:spPr/>
      <dgm:t>
        <a:bodyPr/>
        <a:lstStyle/>
        <a:p>
          <a:r>
            <a:rPr lang="ru-RU" sz="1600" dirty="0" smtClean="0"/>
            <a:t>международные стандартные номера</a:t>
          </a:r>
        </a:p>
      </dgm:t>
    </dgm:pt>
    <dgm:pt modelId="{675400FD-9928-4777-B488-A12754347EDF}" type="parTrans" cxnId="{3D3F19E6-A322-4179-AFED-B8540D953027}">
      <dgm:prSet/>
      <dgm:spPr/>
      <dgm:t>
        <a:bodyPr/>
        <a:lstStyle/>
        <a:p>
          <a:endParaRPr lang="ru-RU"/>
        </a:p>
      </dgm:t>
    </dgm:pt>
    <dgm:pt modelId="{838606FA-A2C7-48A2-8FB4-12F8F1EE9944}" type="sibTrans" cxnId="{3D3F19E6-A322-4179-AFED-B8540D953027}">
      <dgm:prSet/>
      <dgm:spPr/>
      <dgm:t>
        <a:bodyPr/>
        <a:lstStyle/>
        <a:p>
          <a:endParaRPr lang="ru-RU"/>
        </a:p>
      </dgm:t>
    </dgm:pt>
    <dgm:pt modelId="{3C083102-4F1B-4C72-862B-1391C6337BDD}">
      <dgm:prSet custT="1"/>
      <dgm:spPr/>
      <dgm:t>
        <a:bodyPr/>
        <a:lstStyle/>
        <a:p>
          <a:r>
            <a:rPr lang="ru-RU" sz="1600" dirty="0" smtClean="0"/>
            <a:t>штриховые коды</a:t>
          </a:r>
        </a:p>
      </dgm:t>
    </dgm:pt>
    <dgm:pt modelId="{04795CF6-826C-4B3B-B836-BEC00724CBDB}" type="parTrans" cxnId="{073377CF-CF44-43AE-830D-37C75E37F48E}">
      <dgm:prSet/>
      <dgm:spPr/>
      <dgm:t>
        <a:bodyPr/>
        <a:lstStyle/>
        <a:p>
          <a:endParaRPr lang="ru-RU"/>
        </a:p>
      </dgm:t>
    </dgm:pt>
    <dgm:pt modelId="{A1707BC0-8637-4F95-BF69-4EFC9603345F}" type="sibTrans" cxnId="{073377CF-CF44-43AE-830D-37C75E37F48E}">
      <dgm:prSet/>
      <dgm:spPr/>
      <dgm:t>
        <a:bodyPr/>
        <a:lstStyle/>
        <a:p>
          <a:endParaRPr lang="ru-RU"/>
        </a:p>
      </dgm:t>
    </dgm:pt>
    <dgm:pt modelId="{B7CECFFC-ECE2-4DFC-990B-815A6724336D}">
      <dgm:prSet custT="1"/>
      <dgm:spPr/>
      <dgm:t>
        <a:bodyPr/>
        <a:lstStyle/>
        <a:p>
          <a:r>
            <a:rPr lang="ru-RU" sz="1600" dirty="0" smtClean="0"/>
            <a:t>знак охраны авторского права</a:t>
          </a:r>
        </a:p>
      </dgm:t>
    </dgm:pt>
    <dgm:pt modelId="{383214B3-20AE-4731-8C8B-28E264BEA428}" type="parTrans" cxnId="{00423FEE-30BD-45B2-A6DD-5039ACCD97D1}">
      <dgm:prSet/>
      <dgm:spPr/>
      <dgm:t>
        <a:bodyPr/>
        <a:lstStyle/>
        <a:p>
          <a:endParaRPr lang="ru-RU"/>
        </a:p>
      </dgm:t>
    </dgm:pt>
    <dgm:pt modelId="{71206A2D-4CB6-4020-8CA9-7598AC9D95D0}" type="sibTrans" cxnId="{00423FEE-30BD-45B2-A6DD-5039ACCD97D1}">
      <dgm:prSet/>
      <dgm:spPr/>
      <dgm:t>
        <a:bodyPr/>
        <a:lstStyle/>
        <a:p>
          <a:endParaRPr lang="ru-RU"/>
        </a:p>
      </dgm:t>
    </dgm:pt>
    <dgm:pt modelId="{C9905C03-2EBC-4980-85CC-F776CC44611F}">
      <dgm:prSet custT="1"/>
      <dgm:spPr/>
      <dgm:t>
        <a:bodyPr/>
        <a:lstStyle/>
        <a:p>
          <a:r>
            <a:rPr lang="ru-RU" sz="1600" dirty="0" smtClean="0"/>
            <a:t>библиографическое описание</a:t>
          </a:r>
        </a:p>
      </dgm:t>
    </dgm:pt>
    <dgm:pt modelId="{85CF3CA8-28FF-4540-843B-B0E4051E2BA7}" type="parTrans" cxnId="{7DE1FD58-0C49-4117-A457-53DC60EA4261}">
      <dgm:prSet/>
      <dgm:spPr/>
      <dgm:t>
        <a:bodyPr/>
        <a:lstStyle/>
        <a:p>
          <a:endParaRPr lang="ru-RU"/>
        </a:p>
      </dgm:t>
    </dgm:pt>
    <dgm:pt modelId="{C14E3DB1-E55C-42FA-982E-5AAA8F95ED45}" type="sibTrans" cxnId="{7DE1FD58-0C49-4117-A457-53DC60EA4261}">
      <dgm:prSet/>
      <dgm:spPr/>
      <dgm:t>
        <a:bodyPr/>
        <a:lstStyle/>
        <a:p>
          <a:endParaRPr lang="ru-RU"/>
        </a:p>
      </dgm:t>
    </dgm:pt>
    <dgm:pt modelId="{88792CFE-1221-423E-93B3-A2E99666BD0B}">
      <dgm:prSet custT="1"/>
      <dgm:spPr/>
      <dgm:t>
        <a:bodyPr/>
        <a:lstStyle/>
        <a:p>
          <a:r>
            <a:rPr lang="ru-RU" sz="1600" dirty="0" smtClean="0"/>
            <a:t>аннотация</a:t>
          </a:r>
          <a:endParaRPr lang="ru-RU" sz="1600" dirty="0"/>
        </a:p>
      </dgm:t>
    </dgm:pt>
    <dgm:pt modelId="{41DFE901-0084-4202-96D4-689C93B53726}" type="parTrans" cxnId="{A16BA8B9-C2C4-4C02-A682-2EFC3D91A2EA}">
      <dgm:prSet/>
      <dgm:spPr/>
      <dgm:t>
        <a:bodyPr/>
        <a:lstStyle/>
        <a:p>
          <a:endParaRPr lang="ru-RU"/>
        </a:p>
      </dgm:t>
    </dgm:pt>
    <dgm:pt modelId="{DE04FFBE-3324-4904-A6CF-41D3847D3F3E}" type="sibTrans" cxnId="{A16BA8B9-C2C4-4C02-A682-2EFC3D91A2EA}">
      <dgm:prSet/>
      <dgm:spPr/>
      <dgm:t>
        <a:bodyPr/>
        <a:lstStyle/>
        <a:p>
          <a:endParaRPr lang="ru-RU"/>
        </a:p>
      </dgm:t>
    </dgm:pt>
    <dgm:pt modelId="{353DAFCA-9080-48D0-84E4-3404FB7C2093}" type="pres">
      <dgm:prSet presAssocID="{6E8EDD24-A2B7-4AD6-984B-482D1D563AF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F15EA2-5CD6-475E-A7DF-60C0C7C6E523}" type="pres">
      <dgm:prSet presAssocID="{F49FABE8-5D69-43A2-A455-3E6FECF4EBF4}" presName="root1" presStyleCnt="0"/>
      <dgm:spPr/>
      <dgm:t>
        <a:bodyPr/>
        <a:lstStyle/>
        <a:p>
          <a:endParaRPr lang="ru-RU"/>
        </a:p>
      </dgm:t>
    </dgm:pt>
    <dgm:pt modelId="{E3D94E99-F36F-4BC0-A274-D4A682CA53FE}" type="pres">
      <dgm:prSet presAssocID="{F49FABE8-5D69-43A2-A455-3E6FECF4EBF4}" presName="LevelOneTextNode" presStyleLbl="node0" presStyleIdx="0" presStyleCnt="1" custScaleX="740057" custScaleY="782103" custLinFactX="-100000" custLinFactNeighborX="-189119" custLinFactNeighborY="-277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889ADA5-1C45-45C1-8694-781B68A927FA}" type="pres">
      <dgm:prSet presAssocID="{F49FABE8-5D69-43A2-A455-3E6FECF4EBF4}" presName="level2hierChild" presStyleCnt="0"/>
      <dgm:spPr/>
      <dgm:t>
        <a:bodyPr/>
        <a:lstStyle/>
        <a:p>
          <a:endParaRPr lang="ru-RU"/>
        </a:p>
      </dgm:t>
    </dgm:pt>
    <dgm:pt modelId="{9D1D094C-43A8-47BE-BE78-626145AD081E}" type="pres">
      <dgm:prSet presAssocID="{ECE04F76-0368-4156-A4F3-598A556BD743}" presName="conn2-1" presStyleLbl="parChTrans1D2" presStyleIdx="0" presStyleCnt="16"/>
      <dgm:spPr/>
      <dgm:t>
        <a:bodyPr/>
        <a:lstStyle/>
        <a:p>
          <a:endParaRPr lang="ru-RU"/>
        </a:p>
      </dgm:t>
    </dgm:pt>
    <dgm:pt modelId="{6B846561-715F-4181-9EA8-6E2E2500B496}" type="pres">
      <dgm:prSet presAssocID="{ECE04F76-0368-4156-A4F3-598A556BD743}" presName="connTx" presStyleLbl="parChTrans1D2" presStyleIdx="0" presStyleCnt="16"/>
      <dgm:spPr/>
      <dgm:t>
        <a:bodyPr/>
        <a:lstStyle/>
        <a:p>
          <a:endParaRPr lang="ru-RU"/>
        </a:p>
      </dgm:t>
    </dgm:pt>
    <dgm:pt modelId="{83874224-2DA9-49A8-832F-A6149F9ECA81}" type="pres">
      <dgm:prSet presAssocID="{A816EF18-AF5A-4E19-AD87-96D667FBE020}" presName="root2" presStyleCnt="0"/>
      <dgm:spPr/>
      <dgm:t>
        <a:bodyPr/>
        <a:lstStyle/>
        <a:p>
          <a:endParaRPr lang="ru-RU"/>
        </a:p>
      </dgm:t>
    </dgm:pt>
    <dgm:pt modelId="{D90442A5-D646-409E-B030-15D6638417BF}" type="pres">
      <dgm:prSet presAssocID="{A816EF18-AF5A-4E19-AD87-96D667FBE020}" presName="LevelTwoTextNode" presStyleLbl="node2" presStyleIdx="0" presStyleCnt="16" custScaleX="1562401" custScaleY="338227" custLinFactNeighborX="99249" custLinFactNeighborY="-21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009A42-21D2-41CB-B4C8-263532A45FD5}" type="pres">
      <dgm:prSet presAssocID="{A816EF18-AF5A-4E19-AD87-96D667FBE020}" presName="level3hierChild" presStyleCnt="0"/>
      <dgm:spPr/>
      <dgm:t>
        <a:bodyPr/>
        <a:lstStyle/>
        <a:p>
          <a:endParaRPr lang="ru-RU"/>
        </a:p>
      </dgm:t>
    </dgm:pt>
    <dgm:pt modelId="{F43D933B-A890-4F45-8D40-FBE1FEC436A2}" type="pres">
      <dgm:prSet presAssocID="{F9A44383-7372-40E7-952D-F66D6019D287}" presName="conn2-1" presStyleLbl="parChTrans1D2" presStyleIdx="1" presStyleCnt="16"/>
      <dgm:spPr/>
      <dgm:t>
        <a:bodyPr/>
        <a:lstStyle/>
        <a:p>
          <a:endParaRPr lang="ru-RU"/>
        </a:p>
      </dgm:t>
    </dgm:pt>
    <dgm:pt modelId="{62CE5015-BBAB-49AD-A294-58A831F24074}" type="pres">
      <dgm:prSet presAssocID="{F9A44383-7372-40E7-952D-F66D6019D287}" presName="connTx" presStyleLbl="parChTrans1D2" presStyleIdx="1" presStyleCnt="16"/>
      <dgm:spPr/>
      <dgm:t>
        <a:bodyPr/>
        <a:lstStyle/>
        <a:p>
          <a:endParaRPr lang="ru-RU"/>
        </a:p>
      </dgm:t>
    </dgm:pt>
    <dgm:pt modelId="{8D1D0C53-9C83-4270-9C0A-60DECC78062C}" type="pres">
      <dgm:prSet presAssocID="{F59F387D-E533-4C0C-AE3F-07FF75818258}" presName="root2" presStyleCnt="0"/>
      <dgm:spPr/>
      <dgm:t>
        <a:bodyPr/>
        <a:lstStyle/>
        <a:p>
          <a:endParaRPr lang="ru-RU"/>
        </a:p>
      </dgm:t>
    </dgm:pt>
    <dgm:pt modelId="{7532E948-07AA-4684-B898-3AB543F7CE3C}" type="pres">
      <dgm:prSet presAssocID="{F59F387D-E533-4C0C-AE3F-07FF75818258}" presName="LevelTwoTextNode" presStyleLbl="node2" presStyleIdx="1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8F0D9-4252-4760-9BFE-8BE2361C95F6}" type="pres">
      <dgm:prSet presAssocID="{F59F387D-E533-4C0C-AE3F-07FF75818258}" presName="level3hierChild" presStyleCnt="0"/>
      <dgm:spPr/>
      <dgm:t>
        <a:bodyPr/>
        <a:lstStyle/>
        <a:p>
          <a:endParaRPr lang="ru-RU"/>
        </a:p>
      </dgm:t>
    </dgm:pt>
    <dgm:pt modelId="{B57FD9E8-57F5-4625-8DC7-08D50804E1AB}" type="pres">
      <dgm:prSet presAssocID="{EE00210A-4B9D-492E-81C5-D4D8BEA0C30A}" presName="conn2-1" presStyleLbl="parChTrans1D2" presStyleIdx="2" presStyleCnt="16"/>
      <dgm:spPr/>
      <dgm:t>
        <a:bodyPr/>
        <a:lstStyle/>
        <a:p>
          <a:endParaRPr lang="ru-RU"/>
        </a:p>
      </dgm:t>
    </dgm:pt>
    <dgm:pt modelId="{C7AE3CE0-4884-447E-86AF-9C4FD4B61522}" type="pres">
      <dgm:prSet presAssocID="{EE00210A-4B9D-492E-81C5-D4D8BEA0C30A}" presName="connTx" presStyleLbl="parChTrans1D2" presStyleIdx="2" presStyleCnt="16"/>
      <dgm:spPr/>
      <dgm:t>
        <a:bodyPr/>
        <a:lstStyle/>
        <a:p>
          <a:endParaRPr lang="ru-RU"/>
        </a:p>
      </dgm:t>
    </dgm:pt>
    <dgm:pt modelId="{41F7130E-DDE7-4D4C-BBA9-3C4AC4650663}" type="pres">
      <dgm:prSet presAssocID="{89B4974A-D7F7-4A23-98A2-04BD304B44C0}" presName="root2" presStyleCnt="0"/>
      <dgm:spPr/>
      <dgm:t>
        <a:bodyPr/>
        <a:lstStyle/>
        <a:p>
          <a:endParaRPr lang="ru-RU"/>
        </a:p>
      </dgm:t>
    </dgm:pt>
    <dgm:pt modelId="{B7718834-888E-40B4-A17F-BF09B1751F50}" type="pres">
      <dgm:prSet presAssocID="{89B4974A-D7F7-4A23-98A2-04BD304B44C0}" presName="LevelTwoTextNode" presStyleLbl="node2" presStyleIdx="2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8D584F-8D9A-4906-917B-737494636A97}" type="pres">
      <dgm:prSet presAssocID="{89B4974A-D7F7-4A23-98A2-04BD304B44C0}" presName="level3hierChild" presStyleCnt="0"/>
      <dgm:spPr/>
      <dgm:t>
        <a:bodyPr/>
        <a:lstStyle/>
        <a:p>
          <a:endParaRPr lang="ru-RU"/>
        </a:p>
      </dgm:t>
    </dgm:pt>
    <dgm:pt modelId="{8226F368-EFAD-478F-B163-6C8EDCDD49FE}" type="pres">
      <dgm:prSet presAssocID="{0BC64914-B8F0-447D-8C34-8C045567644C}" presName="conn2-1" presStyleLbl="parChTrans1D2" presStyleIdx="3" presStyleCnt="16"/>
      <dgm:spPr/>
      <dgm:t>
        <a:bodyPr/>
        <a:lstStyle/>
        <a:p>
          <a:endParaRPr lang="ru-RU"/>
        </a:p>
      </dgm:t>
    </dgm:pt>
    <dgm:pt modelId="{CBD53FF8-4F32-4B4A-950B-94D04CFD4AE4}" type="pres">
      <dgm:prSet presAssocID="{0BC64914-B8F0-447D-8C34-8C045567644C}" presName="connTx" presStyleLbl="parChTrans1D2" presStyleIdx="3" presStyleCnt="16"/>
      <dgm:spPr/>
      <dgm:t>
        <a:bodyPr/>
        <a:lstStyle/>
        <a:p>
          <a:endParaRPr lang="ru-RU"/>
        </a:p>
      </dgm:t>
    </dgm:pt>
    <dgm:pt modelId="{46F2135F-3AEA-496F-98BE-4E4CA5E5959B}" type="pres">
      <dgm:prSet presAssocID="{C925BF5E-628C-4107-9881-DEFAFEFA747B}" presName="root2" presStyleCnt="0"/>
      <dgm:spPr/>
      <dgm:t>
        <a:bodyPr/>
        <a:lstStyle/>
        <a:p>
          <a:endParaRPr lang="ru-RU"/>
        </a:p>
      </dgm:t>
    </dgm:pt>
    <dgm:pt modelId="{D5F8ED11-85DE-4685-8495-257BCCA0D592}" type="pres">
      <dgm:prSet presAssocID="{C925BF5E-628C-4107-9881-DEFAFEFA747B}" presName="LevelTwoTextNode" presStyleLbl="node2" presStyleIdx="3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43CB35-2070-495D-B6ED-4412BCA4FA13}" type="pres">
      <dgm:prSet presAssocID="{C925BF5E-628C-4107-9881-DEFAFEFA747B}" presName="level3hierChild" presStyleCnt="0"/>
      <dgm:spPr/>
      <dgm:t>
        <a:bodyPr/>
        <a:lstStyle/>
        <a:p>
          <a:endParaRPr lang="ru-RU"/>
        </a:p>
      </dgm:t>
    </dgm:pt>
    <dgm:pt modelId="{BCD03D2A-15E7-48CD-B1E5-78FC3BB72F7C}" type="pres">
      <dgm:prSet presAssocID="{ABD41013-C780-4502-A596-882FDB08E091}" presName="conn2-1" presStyleLbl="parChTrans1D2" presStyleIdx="4" presStyleCnt="16"/>
      <dgm:spPr/>
      <dgm:t>
        <a:bodyPr/>
        <a:lstStyle/>
        <a:p>
          <a:endParaRPr lang="ru-RU"/>
        </a:p>
      </dgm:t>
    </dgm:pt>
    <dgm:pt modelId="{03E75443-49F4-4EDA-930F-7C795EFB332D}" type="pres">
      <dgm:prSet presAssocID="{ABD41013-C780-4502-A596-882FDB08E091}" presName="connTx" presStyleLbl="parChTrans1D2" presStyleIdx="4" presStyleCnt="16"/>
      <dgm:spPr/>
      <dgm:t>
        <a:bodyPr/>
        <a:lstStyle/>
        <a:p>
          <a:endParaRPr lang="ru-RU"/>
        </a:p>
      </dgm:t>
    </dgm:pt>
    <dgm:pt modelId="{3E1AE057-8906-4EA4-A531-317420ADD175}" type="pres">
      <dgm:prSet presAssocID="{CDAA71FD-98D4-4F29-B7D4-5BD3F30E026F}" presName="root2" presStyleCnt="0"/>
      <dgm:spPr/>
      <dgm:t>
        <a:bodyPr/>
        <a:lstStyle/>
        <a:p>
          <a:endParaRPr lang="ru-RU"/>
        </a:p>
      </dgm:t>
    </dgm:pt>
    <dgm:pt modelId="{5AAF93C5-4D78-4142-B55F-8123DF4E8E5D}" type="pres">
      <dgm:prSet presAssocID="{CDAA71FD-98D4-4F29-B7D4-5BD3F30E026F}" presName="LevelTwoTextNode" presStyleLbl="node2" presStyleIdx="4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B0A7E17-AD5A-44D3-A6C4-4B34DC80E3A8}" type="pres">
      <dgm:prSet presAssocID="{CDAA71FD-98D4-4F29-B7D4-5BD3F30E026F}" presName="level3hierChild" presStyleCnt="0"/>
      <dgm:spPr/>
      <dgm:t>
        <a:bodyPr/>
        <a:lstStyle/>
        <a:p>
          <a:endParaRPr lang="ru-RU"/>
        </a:p>
      </dgm:t>
    </dgm:pt>
    <dgm:pt modelId="{C39CE7BA-D39C-4843-8052-1E3207EF02AE}" type="pres">
      <dgm:prSet presAssocID="{0B2F74DA-EBEE-4A1B-A29D-52AA078A189A}" presName="conn2-1" presStyleLbl="parChTrans1D2" presStyleIdx="5" presStyleCnt="16"/>
      <dgm:spPr/>
      <dgm:t>
        <a:bodyPr/>
        <a:lstStyle/>
        <a:p>
          <a:endParaRPr lang="ru-RU"/>
        </a:p>
      </dgm:t>
    </dgm:pt>
    <dgm:pt modelId="{65D30C20-54F9-41C1-B43D-BE9031122781}" type="pres">
      <dgm:prSet presAssocID="{0B2F74DA-EBEE-4A1B-A29D-52AA078A189A}" presName="connTx" presStyleLbl="parChTrans1D2" presStyleIdx="5" presStyleCnt="16"/>
      <dgm:spPr/>
      <dgm:t>
        <a:bodyPr/>
        <a:lstStyle/>
        <a:p>
          <a:endParaRPr lang="ru-RU"/>
        </a:p>
      </dgm:t>
    </dgm:pt>
    <dgm:pt modelId="{5A104628-0A52-4C4D-927B-F2B406DE7B3C}" type="pres">
      <dgm:prSet presAssocID="{EC19EBEA-CAC0-4DEA-894C-E769400A3840}" presName="root2" presStyleCnt="0"/>
      <dgm:spPr/>
      <dgm:t>
        <a:bodyPr/>
        <a:lstStyle/>
        <a:p>
          <a:endParaRPr lang="ru-RU"/>
        </a:p>
      </dgm:t>
    </dgm:pt>
    <dgm:pt modelId="{5294362E-2F50-48B4-B691-9A4155766E32}" type="pres">
      <dgm:prSet presAssocID="{EC19EBEA-CAC0-4DEA-894C-E769400A3840}" presName="LevelTwoTextNode" presStyleLbl="node2" presStyleIdx="5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B5D3AC-ECC4-4A72-8991-BBC22CC240ED}" type="pres">
      <dgm:prSet presAssocID="{EC19EBEA-CAC0-4DEA-894C-E769400A3840}" presName="level3hierChild" presStyleCnt="0"/>
      <dgm:spPr/>
      <dgm:t>
        <a:bodyPr/>
        <a:lstStyle/>
        <a:p>
          <a:endParaRPr lang="ru-RU"/>
        </a:p>
      </dgm:t>
    </dgm:pt>
    <dgm:pt modelId="{CA6A60CA-1063-4B35-9D31-2D28058EC5A5}" type="pres">
      <dgm:prSet presAssocID="{E20A84F0-D6AE-429E-A1E3-918430B6CF4F}" presName="conn2-1" presStyleLbl="parChTrans1D2" presStyleIdx="6" presStyleCnt="16"/>
      <dgm:spPr/>
      <dgm:t>
        <a:bodyPr/>
        <a:lstStyle/>
        <a:p>
          <a:endParaRPr lang="ru-RU"/>
        </a:p>
      </dgm:t>
    </dgm:pt>
    <dgm:pt modelId="{0B69CD19-158F-4DAA-BDBD-BD76B56579E3}" type="pres">
      <dgm:prSet presAssocID="{E20A84F0-D6AE-429E-A1E3-918430B6CF4F}" presName="connTx" presStyleLbl="parChTrans1D2" presStyleIdx="6" presStyleCnt="16"/>
      <dgm:spPr/>
      <dgm:t>
        <a:bodyPr/>
        <a:lstStyle/>
        <a:p>
          <a:endParaRPr lang="ru-RU"/>
        </a:p>
      </dgm:t>
    </dgm:pt>
    <dgm:pt modelId="{2E6F0881-600F-4A3F-9AB6-8E615F647008}" type="pres">
      <dgm:prSet presAssocID="{E0C1B8A2-1894-4A7D-929C-A32938F5A4D2}" presName="root2" presStyleCnt="0"/>
      <dgm:spPr/>
      <dgm:t>
        <a:bodyPr/>
        <a:lstStyle/>
        <a:p>
          <a:endParaRPr lang="ru-RU"/>
        </a:p>
      </dgm:t>
    </dgm:pt>
    <dgm:pt modelId="{A225459E-B2CA-42B6-8B9F-93A2F71D320A}" type="pres">
      <dgm:prSet presAssocID="{E0C1B8A2-1894-4A7D-929C-A32938F5A4D2}" presName="LevelTwoTextNode" presStyleLbl="node2" presStyleIdx="6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CBEBEA-3771-41FF-90CB-FA3B54CF8DC5}" type="pres">
      <dgm:prSet presAssocID="{E0C1B8A2-1894-4A7D-929C-A32938F5A4D2}" presName="level3hierChild" presStyleCnt="0"/>
      <dgm:spPr/>
      <dgm:t>
        <a:bodyPr/>
        <a:lstStyle/>
        <a:p>
          <a:endParaRPr lang="ru-RU"/>
        </a:p>
      </dgm:t>
    </dgm:pt>
    <dgm:pt modelId="{796462C9-41B5-403C-90AA-5F3A2C28226E}" type="pres">
      <dgm:prSet presAssocID="{227F5887-9826-4D72-8714-8EC3C9299D0B}" presName="conn2-1" presStyleLbl="parChTrans1D2" presStyleIdx="7" presStyleCnt="16"/>
      <dgm:spPr/>
      <dgm:t>
        <a:bodyPr/>
        <a:lstStyle/>
        <a:p>
          <a:endParaRPr lang="ru-RU"/>
        </a:p>
      </dgm:t>
    </dgm:pt>
    <dgm:pt modelId="{CD81B1BF-E96F-46F3-877B-0B22C4AD80A3}" type="pres">
      <dgm:prSet presAssocID="{227F5887-9826-4D72-8714-8EC3C9299D0B}" presName="connTx" presStyleLbl="parChTrans1D2" presStyleIdx="7" presStyleCnt="16"/>
      <dgm:spPr/>
      <dgm:t>
        <a:bodyPr/>
        <a:lstStyle/>
        <a:p>
          <a:endParaRPr lang="ru-RU"/>
        </a:p>
      </dgm:t>
    </dgm:pt>
    <dgm:pt modelId="{56F96F62-669E-4BB7-B06C-809222533CBC}" type="pres">
      <dgm:prSet presAssocID="{92595493-7E2A-4208-9F90-736835B63E1A}" presName="root2" presStyleCnt="0"/>
      <dgm:spPr/>
      <dgm:t>
        <a:bodyPr/>
        <a:lstStyle/>
        <a:p>
          <a:endParaRPr lang="ru-RU"/>
        </a:p>
      </dgm:t>
    </dgm:pt>
    <dgm:pt modelId="{CA5927ED-D174-4BD0-BA11-6062CD05A3C7}" type="pres">
      <dgm:prSet presAssocID="{92595493-7E2A-4208-9F90-736835B63E1A}" presName="LevelTwoTextNode" presStyleLbl="node2" presStyleIdx="7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804159-28B3-46E1-AFDA-D840318B795B}" type="pres">
      <dgm:prSet presAssocID="{92595493-7E2A-4208-9F90-736835B63E1A}" presName="level3hierChild" presStyleCnt="0"/>
      <dgm:spPr/>
      <dgm:t>
        <a:bodyPr/>
        <a:lstStyle/>
        <a:p>
          <a:endParaRPr lang="ru-RU"/>
        </a:p>
      </dgm:t>
    </dgm:pt>
    <dgm:pt modelId="{B7B8C718-1B62-4071-BB40-FC495520698E}" type="pres">
      <dgm:prSet presAssocID="{3E5CFACF-97BB-4C4A-9CFC-DF96670E6A7E}" presName="conn2-1" presStyleLbl="parChTrans1D2" presStyleIdx="8" presStyleCnt="16"/>
      <dgm:spPr/>
      <dgm:t>
        <a:bodyPr/>
        <a:lstStyle/>
        <a:p>
          <a:endParaRPr lang="ru-RU"/>
        </a:p>
      </dgm:t>
    </dgm:pt>
    <dgm:pt modelId="{C4E179D7-A97E-46F8-8F66-6583C76EE4A3}" type="pres">
      <dgm:prSet presAssocID="{3E5CFACF-97BB-4C4A-9CFC-DF96670E6A7E}" presName="connTx" presStyleLbl="parChTrans1D2" presStyleIdx="8" presStyleCnt="16"/>
      <dgm:spPr/>
      <dgm:t>
        <a:bodyPr/>
        <a:lstStyle/>
        <a:p>
          <a:endParaRPr lang="ru-RU"/>
        </a:p>
      </dgm:t>
    </dgm:pt>
    <dgm:pt modelId="{2AF599BD-BF1E-48E0-BC22-B7C563E51DD7}" type="pres">
      <dgm:prSet presAssocID="{429CE5F3-E81C-474D-B426-9A6D50407CB5}" presName="root2" presStyleCnt="0"/>
      <dgm:spPr/>
      <dgm:t>
        <a:bodyPr/>
        <a:lstStyle/>
        <a:p>
          <a:endParaRPr lang="ru-RU"/>
        </a:p>
      </dgm:t>
    </dgm:pt>
    <dgm:pt modelId="{D09477C4-3E70-4EB2-8C37-7ED80641C098}" type="pres">
      <dgm:prSet presAssocID="{429CE5F3-E81C-474D-B426-9A6D50407CB5}" presName="LevelTwoTextNode" presStyleLbl="node2" presStyleIdx="8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0473B1-4736-4031-9782-632225398258}" type="pres">
      <dgm:prSet presAssocID="{429CE5F3-E81C-474D-B426-9A6D50407CB5}" presName="level3hierChild" presStyleCnt="0"/>
      <dgm:spPr/>
      <dgm:t>
        <a:bodyPr/>
        <a:lstStyle/>
        <a:p>
          <a:endParaRPr lang="ru-RU"/>
        </a:p>
      </dgm:t>
    </dgm:pt>
    <dgm:pt modelId="{BC7023BB-F188-4E52-8228-B4EC85536372}" type="pres">
      <dgm:prSet presAssocID="{8853CAF7-6212-4133-83E1-4BC8B15EF223}" presName="conn2-1" presStyleLbl="parChTrans1D2" presStyleIdx="9" presStyleCnt="16"/>
      <dgm:spPr/>
      <dgm:t>
        <a:bodyPr/>
        <a:lstStyle/>
        <a:p>
          <a:endParaRPr lang="ru-RU"/>
        </a:p>
      </dgm:t>
    </dgm:pt>
    <dgm:pt modelId="{6FC47972-81F4-49B6-9F3F-CE859D29F57F}" type="pres">
      <dgm:prSet presAssocID="{8853CAF7-6212-4133-83E1-4BC8B15EF223}" presName="connTx" presStyleLbl="parChTrans1D2" presStyleIdx="9" presStyleCnt="16"/>
      <dgm:spPr/>
      <dgm:t>
        <a:bodyPr/>
        <a:lstStyle/>
        <a:p>
          <a:endParaRPr lang="ru-RU"/>
        </a:p>
      </dgm:t>
    </dgm:pt>
    <dgm:pt modelId="{4917EC56-3E72-4394-8949-05C88F897390}" type="pres">
      <dgm:prSet presAssocID="{76AB050D-7835-4670-9AAA-88A60E2702DA}" presName="root2" presStyleCnt="0"/>
      <dgm:spPr/>
      <dgm:t>
        <a:bodyPr/>
        <a:lstStyle/>
        <a:p>
          <a:endParaRPr lang="ru-RU"/>
        </a:p>
      </dgm:t>
    </dgm:pt>
    <dgm:pt modelId="{EACA80B1-A7C4-4536-BDBD-B3BE3D284D52}" type="pres">
      <dgm:prSet presAssocID="{76AB050D-7835-4670-9AAA-88A60E2702DA}" presName="LevelTwoTextNode" presStyleLbl="node2" presStyleIdx="9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EEDA2E-55C8-4228-8545-7ABB08F6E203}" type="pres">
      <dgm:prSet presAssocID="{76AB050D-7835-4670-9AAA-88A60E2702DA}" presName="level3hierChild" presStyleCnt="0"/>
      <dgm:spPr/>
      <dgm:t>
        <a:bodyPr/>
        <a:lstStyle/>
        <a:p>
          <a:endParaRPr lang="ru-RU"/>
        </a:p>
      </dgm:t>
    </dgm:pt>
    <dgm:pt modelId="{2BAB3E1A-C20C-4208-959A-E32F435AA8D1}" type="pres">
      <dgm:prSet presAssocID="{9ADC3FC1-ACFD-4538-B3AF-E97E746057DB}" presName="conn2-1" presStyleLbl="parChTrans1D2" presStyleIdx="10" presStyleCnt="16"/>
      <dgm:spPr/>
      <dgm:t>
        <a:bodyPr/>
        <a:lstStyle/>
        <a:p>
          <a:endParaRPr lang="ru-RU"/>
        </a:p>
      </dgm:t>
    </dgm:pt>
    <dgm:pt modelId="{6BCCBF19-8BA7-486D-8208-3AE24EEF82DF}" type="pres">
      <dgm:prSet presAssocID="{9ADC3FC1-ACFD-4538-B3AF-E97E746057DB}" presName="connTx" presStyleLbl="parChTrans1D2" presStyleIdx="10" presStyleCnt="16"/>
      <dgm:spPr/>
      <dgm:t>
        <a:bodyPr/>
        <a:lstStyle/>
        <a:p>
          <a:endParaRPr lang="ru-RU"/>
        </a:p>
      </dgm:t>
    </dgm:pt>
    <dgm:pt modelId="{6BD5A97C-E2FF-4390-80F3-5E156D41A1C4}" type="pres">
      <dgm:prSet presAssocID="{33091FED-6CF1-45D5-899B-745452AD8C81}" presName="root2" presStyleCnt="0"/>
      <dgm:spPr/>
      <dgm:t>
        <a:bodyPr/>
        <a:lstStyle/>
        <a:p>
          <a:endParaRPr lang="ru-RU"/>
        </a:p>
      </dgm:t>
    </dgm:pt>
    <dgm:pt modelId="{DE078C61-598E-415E-A385-7EDFBF6D68BB}" type="pres">
      <dgm:prSet presAssocID="{33091FED-6CF1-45D5-899B-745452AD8C81}" presName="LevelTwoTextNode" presStyleLbl="node2" presStyleIdx="10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EE01D0-61FA-42FD-9B4F-A52BCE8727F9}" type="pres">
      <dgm:prSet presAssocID="{33091FED-6CF1-45D5-899B-745452AD8C81}" presName="level3hierChild" presStyleCnt="0"/>
      <dgm:spPr/>
      <dgm:t>
        <a:bodyPr/>
        <a:lstStyle/>
        <a:p>
          <a:endParaRPr lang="ru-RU"/>
        </a:p>
      </dgm:t>
    </dgm:pt>
    <dgm:pt modelId="{4BD5675F-57D6-4437-98DB-ED722A7AAA0B}" type="pres">
      <dgm:prSet presAssocID="{675400FD-9928-4777-B488-A12754347EDF}" presName="conn2-1" presStyleLbl="parChTrans1D2" presStyleIdx="11" presStyleCnt="16"/>
      <dgm:spPr/>
      <dgm:t>
        <a:bodyPr/>
        <a:lstStyle/>
        <a:p>
          <a:endParaRPr lang="ru-RU"/>
        </a:p>
      </dgm:t>
    </dgm:pt>
    <dgm:pt modelId="{C2C44BB3-BAF4-4495-A2CE-A6D563D165BA}" type="pres">
      <dgm:prSet presAssocID="{675400FD-9928-4777-B488-A12754347EDF}" presName="connTx" presStyleLbl="parChTrans1D2" presStyleIdx="11" presStyleCnt="16"/>
      <dgm:spPr/>
      <dgm:t>
        <a:bodyPr/>
        <a:lstStyle/>
        <a:p>
          <a:endParaRPr lang="ru-RU"/>
        </a:p>
      </dgm:t>
    </dgm:pt>
    <dgm:pt modelId="{46D4F81A-0074-4B1B-A78F-94F1A56B4288}" type="pres">
      <dgm:prSet presAssocID="{92DB95B7-ECD4-4348-9FFC-8A9DD19642A4}" presName="root2" presStyleCnt="0"/>
      <dgm:spPr/>
      <dgm:t>
        <a:bodyPr/>
        <a:lstStyle/>
        <a:p>
          <a:endParaRPr lang="ru-RU"/>
        </a:p>
      </dgm:t>
    </dgm:pt>
    <dgm:pt modelId="{BFBD5742-9A65-4596-8975-F0A444635323}" type="pres">
      <dgm:prSet presAssocID="{92DB95B7-ECD4-4348-9FFC-8A9DD19642A4}" presName="LevelTwoTextNode" presStyleLbl="node2" presStyleIdx="11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B6BE39-156D-486D-8210-64F9A7D8F206}" type="pres">
      <dgm:prSet presAssocID="{92DB95B7-ECD4-4348-9FFC-8A9DD19642A4}" presName="level3hierChild" presStyleCnt="0"/>
      <dgm:spPr/>
      <dgm:t>
        <a:bodyPr/>
        <a:lstStyle/>
        <a:p>
          <a:endParaRPr lang="ru-RU"/>
        </a:p>
      </dgm:t>
    </dgm:pt>
    <dgm:pt modelId="{BA3D1BCE-5B00-4685-B699-68E66E38A3AE}" type="pres">
      <dgm:prSet presAssocID="{04795CF6-826C-4B3B-B836-BEC00724CBDB}" presName="conn2-1" presStyleLbl="parChTrans1D2" presStyleIdx="12" presStyleCnt="16"/>
      <dgm:spPr/>
      <dgm:t>
        <a:bodyPr/>
        <a:lstStyle/>
        <a:p>
          <a:endParaRPr lang="ru-RU"/>
        </a:p>
      </dgm:t>
    </dgm:pt>
    <dgm:pt modelId="{960B31C1-49DB-4F16-9B86-946043CFED4D}" type="pres">
      <dgm:prSet presAssocID="{04795CF6-826C-4B3B-B836-BEC00724CBDB}" presName="connTx" presStyleLbl="parChTrans1D2" presStyleIdx="12" presStyleCnt="16"/>
      <dgm:spPr/>
      <dgm:t>
        <a:bodyPr/>
        <a:lstStyle/>
        <a:p>
          <a:endParaRPr lang="ru-RU"/>
        </a:p>
      </dgm:t>
    </dgm:pt>
    <dgm:pt modelId="{176879F3-8DDF-44A4-8DC1-A4CCAAE89E0A}" type="pres">
      <dgm:prSet presAssocID="{3C083102-4F1B-4C72-862B-1391C6337BDD}" presName="root2" presStyleCnt="0"/>
      <dgm:spPr/>
      <dgm:t>
        <a:bodyPr/>
        <a:lstStyle/>
        <a:p>
          <a:endParaRPr lang="ru-RU"/>
        </a:p>
      </dgm:t>
    </dgm:pt>
    <dgm:pt modelId="{13F57EB3-3249-4CEF-B67B-4186A7C35B95}" type="pres">
      <dgm:prSet presAssocID="{3C083102-4F1B-4C72-862B-1391C6337BDD}" presName="LevelTwoTextNode" presStyleLbl="node2" presStyleIdx="12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ADA95E-CC38-43CB-87F5-B1B596A608B6}" type="pres">
      <dgm:prSet presAssocID="{3C083102-4F1B-4C72-862B-1391C6337BDD}" presName="level3hierChild" presStyleCnt="0"/>
      <dgm:spPr/>
      <dgm:t>
        <a:bodyPr/>
        <a:lstStyle/>
        <a:p>
          <a:endParaRPr lang="ru-RU"/>
        </a:p>
      </dgm:t>
    </dgm:pt>
    <dgm:pt modelId="{A8DC07D6-E20C-4417-A750-C5D87E2293E8}" type="pres">
      <dgm:prSet presAssocID="{383214B3-20AE-4731-8C8B-28E264BEA428}" presName="conn2-1" presStyleLbl="parChTrans1D2" presStyleIdx="13" presStyleCnt="16"/>
      <dgm:spPr/>
      <dgm:t>
        <a:bodyPr/>
        <a:lstStyle/>
        <a:p>
          <a:endParaRPr lang="ru-RU"/>
        </a:p>
      </dgm:t>
    </dgm:pt>
    <dgm:pt modelId="{C0330290-A544-43F6-AD50-F898153C68DD}" type="pres">
      <dgm:prSet presAssocID="{383214B3-20AE-4731-8C8B-28E264BEA428}" presName="connTx" presStyleLbl="parChTrans1D2" presStyleIdx="13" presStyleCnt="16"/>
      <dgm:spPr/>
      <dgm:t>
        <a:bodyPr/>
        <a:lstStyle/>
        <a:p>
          <a:endParaRPr lang="ru-RU"/>
        </a:p>
      </dgm:t>
    </dgm:pt>
    <dgm:pt modelId="{271DD9DA-72A3-4E23-8778-69EAD70E3842}" type="pres">
      <dgm:prSet presAssocID="{B7CECFFC-ECE2-4DFC-990B-815A6724336D}" presName="root2" presStyleCnt="0"/>
      <dgm:spPr/>
      <dgm:t>
        <a:bodyPr/>
        <a:lstStyle/>
        <a:p>
          <a:endParaRPr lang="ru-RU"/>
        </a:p>
      </dgm:t>
    </dgm:pt>
    <dgm:pt modelId="{D9AC49D2-6982-4331-A0BA-862E861FE7AC}" type="pres">
      <dgm:prSet presAssocID="{B7CECFFC-ECE2-4DFC-990B-815A6724336D}" presName="LevelTwoTextNode" presStyleLbl="node2" presStyleIdx="13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6CD369-DD91-4518-95D1-04E3D1CBC812}" type="pres">
      <dgm:prSet presAssocID="{B7CECFFC-ECE2-4DFC-990B-815A6724336D}" presName="level3hierChild" presStyleCnt="0"/>
      <dgm:spPr/>
      <dgm:t>
        <a:bodyPr/>
        <a:lstStyle/>
        <a:p>
          <a:endParaRPr lang="ru-RU"/>
        </a:p>
      </dgm:t>
    </dgm:pt>
    <dgm:pt modelId="{F4404EA2-00C4-4719-8575-133F192A1B29}" type="pres">
      <dgm:prSet presAssocID="{85CF3CA8-28FF-4540-843B-B0E4051E2BA7}" presName="conn2-1" presStyleLbl="parChTrans1D2" presStyleIdx="14" presStyleCnt="16"/>
      <dgm:spPr/>
      <dgm:t>
        <a:bodyPr/>
        <a:lstStyle/>
        <a:p>
          <a:endParaRPr lang="ru-RU"/>
        </a:p>
      </dgm:t>
    </dgm:pt>
    <dgm:pt modelId="{A922D179-3D76-4DA3-B6DE-F3253103BF06}" type="pres">
      <dgm:prSet presAssocID="{85CF3CA8-28FF-4540-843B-B0E4051E2BA7}" presName="connTx" presStyleLbl="parChTrans1D2" presStyleIdx="14" presStyleCnt="16"/>
      <dgm:spPr/>
      <dgm:t>
        <a:bodyPr/>
        <a:lstStyle/>
        <a:p>
          <a:endParaRPr lang="ru-RU"/>
        </a:p>
      </dgm:t>
    </dgm:pt>
    <dgm:pt modelId="{5E4745FC-1F34-457A-81FE-339B63489964}" type="pres">
      <dgm:prSet presAssocID="{C9905C03-2EBC-4980-85CC-F776CC44611F}" presName="root2" presStyleCnt="0"/>
      <dgm:spPr/>
      <dgm:t>
        <a:bodyPr/>
        <a:lstStyle/>
        <a:p>
          <a:endParaRPr lang="ru-RU"/>
        </a:p>
      </dgm:t>
    </dgm:pt>
    <dgm:pt modelId="{259135EA-C178-46E8-823A-488904407E81}" type="pres">
      <dgm:prSet presAssocID="{C9905C03-2EBC-4980-85CC-F776CC44611F}" presName="LevelTwoTextNode" presStyleLbl="node2" presStyleIdx="14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2E9878-F292-42EF-8FD9-E64A403C60CD}" type="pres">
      <dgm:prSet presAssocID="{C9905C03-2EBC-4980-85CC-F776CC44611F}" presName="level3hierChild" presStyleCnt="0"/>
      <dgm:spPr/>
      <dgm:t>
        <a:bodyPr/>
        <a:lstStyle/>
        <a:p>
          <a:endParaRPr lang="ru-RU"/>
        </a:p>
      </dgm:t>
    </dgm:pt>
    <dgm:pt modelId="{D315AD38-1A71-4334-BD34-61FED04AF650}" type="pres">
      <dgm:prSet presAssocID="{41DFE901-0084-4202-96D4-689C93B53726}" presName="conn2-1" presStyleLbl="parChTrans1D2" presStyleIdx="15" presStyleCnt="16"/>
      <dgm:spPr/>
      <dgm:t>
        <a:bodyPr/>
        <a:lstStyle/>
        <a:p>
          <a:endParaRPr lang="ru-RU"/>
        </a:p>
      </dgm:t>
    </dgm:pt>
    <dgm:pt modelId="{F335960A-CA76-4918-AE1B-B2E1A197E7A5}" type="pres">
      <dgm:prSet presAssocID="{41DFE901-0084-4202-96D4-689C93B53726}" presName="connTx" presStyleLbl="parChTrans1D2" presStyleIdx="15" presStyleCnt="16"/>
      <dgm:spPr/>
      <dgm:t>
        <a:bodyPr/>
        <a:lstStyle/>
        <a:p>
          <a:endParaRPr lang="ru-RU"/>
        </a:p>
      </dgm:t>
    </dgm:pt>
    <dgm:pt modelId="{1BFB1EF1-8BE1-4894-81D5-245BA95BB8ED}" type="pres">
      <dgm:prSet presAssocID="{88792CFE-1221-423E-93B3-A2E99666BD0B}" presName="root2" presStyleCnt="0"/>
      <dgm:spPr/>
      <dgm:t>
        <a:bodyPr/>
        <a:lstStyle/>
        <a:p>
          <a:endParaRPr lang="ru-RU"/>
        </a:p>
      </dgm:t>
    </dgm:pt>
    <dgm:pt modelId="{AA6D8B30-F184-4385-909E-B2D59247B32C}" type="pres">
      <dgm:prSet presAssocID="{88792CFE-1221-423E-93B3-A2E99666BD0B}" presName="LevelTwoTextNode" presStyleLbl="node2" presStyleIdx="15" presStyleCnt="16" custScaleX="1562401" custScaleY="201928" custLinFactNeighborX="99249" custLinFactNeighborY="-24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FEA39A-2ED1-4DCC-9EA9-372ED81488A5}" type="pres">
      <dgm:prSet presAssocID="{88792CFE-1221-423E-93B3-A2E99666BD0B}" presName="level3hierChild" presStyleCnt="0"/>
      <dgm:spPr/>
      <dgm:t>
        <a:bodyPr/>
        <a:lstStyle/>
        <a:p>
          <a:endParaRPr lang="ru-RU"/>
        </a:p>
      </dgm:t>
    </dgm:pt>
  </dgm:ptLst>
  <dgm:cxnLst>
    <dgm:cxn modelId="{C02ECBFA-3BDB-491D-8D15-AA905C01F5F5}" type="presOf" srcId="{8853CAF7-6212-4133-83E1-4BC8B15EF223}" destId="{6FC47972-81F4-49B6-9F3F-CE859D29F57F}" srcOrd="1" destOrd="0" presId="urn:microsoft.com/office/officeart/2005/8/layout/hierarchy2"/>
    <dgm:cxn modelId="{54E96EE5-796F-4023-903B-083DC3353369}" type="presOf" srcId="{383214B3-20AE-4731-8C8B-28E264BEA428}" destId="{A8DC07D6-E20C-4417-A750-C5D87E2293E8}" srcOrd="0" destOrd="0" presId="urn:microsoft.com/office/officeart/2005/8/layout/hierarchy2"/>
    <dgm:cxn modelId="{3B513619-86F7-4EFD-B0C2-483B97A63F41}" srcId="{F49FABE8-5D69-43A2-A455-3E6FECF4EBF4}" destId="{33091FED-6CF1-45D5-899B-745452AD8C81}" srcOrd="10" destOrd="0" parTransId="{9ADC3FC1-ACFD-4538-B3AF-E97E746057DB}" sibTransId="{433073CA-A167-4EA9-9976-0F777B43539D}"/>
    <dgm:cxn modelId="{234AE19C-BA22-40A3-8155-216CCAAE7E83}" type="presOf" srcId="{6E8EDD24-A2B7-4AD6-984B-482D1D563AF6}" destId="{353DAFCA-9080-48D0-84E4-3404FB7C2093}" srcOrd="0" destOrd="0" presId="urn:microsoft.com/office/officeart/2005/8/layout/hierarchy2"/>
    <dgm:cxn modelId="{073377CF-CF44-43AE-830D-37C75E37F48E}" srcId="{F49FABE8-5D69-43A2-A455-3E6FECF4EBF4}" destId="{3C083102-4F1B-4C72-862B-1391C6337BDD}" srcOrd="12" destOrd="0" parTransId="{04795CF6-826C-4B3B-B836-BEC00724CBDB}" sibTransId="{A1707BC0-8637-4F95-BF69-4EFC9603345F}"/>
    <dgm:cxn modelId="{EA70ABE4-1212-4FE2-B63D-7B17D0FD0AC9}" type="presOf" srcId="{EC19EBEA-CAC0-4DEA-894C-E769400A3840}" destId="{5294362E-2F50-48B4-B691-9A4155766E32}" srcOrd="0" destOrd="0" presId="urn:microsoft.com/office/officeart/2005/8/layout/hierarchy2"/>
    <dgm:cxn modelId="{FFF57497-9FCC-4AB3-B86E-9D0F080BAB73}" type="presOf" srcId="{E20A84F0-D6AE-429E-A1E3-918430B6CF4F}" destId="{CA6A60CA-1063-4B35-9D31-2D28058EC5A5}" srcOrd="0" destOrd="0" presId="urn:microsoft.com/office/officeart/2005/8/layout/hierarchy2"/>
    <dgm:cxn modelId="{7A76518F-8AFF-433C-954B-2B1260980850}" type="presOf" srcId="{9ADC3FC1-ACFD-4538-B3AF-E97E746057DB}" destId="{6BCCBF19-8BA7-486D-8208-3AE24EEF82DF}" srcOrd="1" destOrd="0" presId="urn:microsoft.com/office/officeart/2005/8/layout/hierarchy2"/>
    <dgm:cxn modelId="{3CAA3C1A-DC42-4FBA-90EB-D46658CD4B88}" srcId="{F49FABE8-5D69-43A2-A455-3E6FECF4EBF4}" destId="{E0C1B8A2-1894-4A7D-929C-A32938F5A4D2}" srcOrd="6" destOrd="0" parTransId="{E20A84F0-D6AE-429E-A1E3-918430B6CF4F}" sibTransId="{F6AB61DD-719D-4D2B-91F4-5069434B7E06}"/>
    <dgm:cxn modelId="{15E38CA3-036D-46B0-A600-0DA347CF1BDB}" type="presOf" srcId="{227F5887-9826-4D72-8714-8EC3C9299D0B}" destId="{796462C9-41B5-403C-90AA-5F3A2C28226E}" srcOrd="0" destOrd="0" presId="urn:microsoft.com/office/officeart/2005/8/layout/hierarchy2"/>
    <dgm:cxn modelId="{5277B5C9-3139-4F26-9ED6-3CC8921F7824}" srcId="{F49FABE8-5D69-43A2-A455-3E6FECF4EBF4}" destId="{EC19EBEA-CAC0-4DEA-894C-E769400A3840}" srcOrd="5" destOrd="0" parTransId="{0B2F74DA-EBEE-4A1B-A29D-52AA078A189A}" sibTransId="{5429F858-3AB7-4F5E-B115-BB944436276E}"/>
    <dgm:cxn modelId="{368A8A88-8EEB-40F2-8DEF-E1D65EF91DB4}" type="presOf" srcId="{3C083102-4F1B-4C72-862B-1391C6337BDD}" destId="{13F57EB3-3249-4CEF-B67B-4186A7C35B95}" srcOrd="0" destOrd="0" presId="urn:microsoft.com/office/officeart/2005/8/layout/hierarchy2"/>
    <dgm:cxn modelId="{4D9B589E-07E9-4789-B61E-3AA89D12D144}" srcId="{F49FABE8-5D69-43A2-A455-3E6FECF4EBF4}" destId="{429CE5F3-E81C-474D-B426-9A6D50407CB5}" srcOrd="8" destOrd="0" parTransId="{3E5CFACF-97BB-4C4A-9CFC-DF96670E6A7E}" sibTransId="{05E41628-3710-471C-B1F1-39B59EB428F8}"/>
    <dgm:cxn modelId="{22DF08AC-E3FB-4563-9A8D-BBD9B2962896}" type="presOf" srcId="{B7CECFFC-ECE2-4DFC-990B-815A6724336D}" destId="{D9AC49D2-6982-4331-A0BA-862E861FE7AC}" srcOrd="0" destOrd="0" presId="urn:microsoft.com/office/officeart/2005/8/layout/hierarchy2"/>
    <dgm:cxn modelId="{EA9092D1-69DD-4AEF-A43B-13154D49F7E6}" type="presOf" srcId="{0BC64914-B8F0-447D-8C34-8C045567644C}" destId="{8226F368-EFAD-478F-B163-6C8EDCDD49FE}" srcOrd="0" destOrd="0" presId="urn:microsoft.com/office/officeart/2005/8/layout/hierarchy2"/>
    <dgm:cxn modelId="{C0CA9AC0-B87D-4D8A-B2D1-C86E3362B620}" type="presOf" srcId="{A816EF18-AF5A-4E19-AD87-96D667FBE020}" destId="{D90442A5-D646-409E-B030-15D6638417BF}" srcOrd="0" destOrd="0" presId="urn:microsoft.com/office/officeart/2005/8/layout/hierarchy2"/>
    <dgm:cxn modelId="{AC86BB70-8A1E-44DB-9C18-9E4A328ED04A}" type="presOf" srcId="{E0C1B8A2-1894-4A7D-929C-A32938F5A4D2}" destId="{A225459E-B2CA-42B6-8B9F-93A2F71D320A}" srcOrd="0" destOrd="0" presId="urn:microsoft.com/office/officeart/2005/8/layout/hierarchy2"/>
    <dgm:cxn modelId="{DF9DBD3A-9C2E-408D-95E9-6AF98FA87F68}" type="presOf" srcId="{0B2F74DA-EBEE-4A1B-A29D-52AA078A189A}" destId="{65D30C20-54F9-41C1-B43D-BE9031122781}" srcOrd="1" destOrd="0" presId="urn:microsoft.com/office/officeart/2005/8/layout/hierarchy2"/>
    <dgm:cxn modelId="{8959DA20-03AE-4EFF-A200-6B96E6B6E1BC}" type="presOf" srcId="{41DFE901-0084-4202-96D4-689C93B53726}" destId="{F335960A-CA76-4918-AE1B-B2E1A197E7A5}" srcOrd="1" destOrd="0" presId="urn:microsoft.com/office/officeart/2005/8/layout/hierarchy2"/>
    <dgm:cxn modelId="{03B220FA-1EAC-4E52-8FA1-47D4FB7A5B76}" type="presOf" srcId="{76AB050D-7835-4670-9AAA-88A60E2702DA}" destId="{EACA80B1-A7C4-4536-BDBD-B3BE3D284D52}" srcOrd="0" destOrd="0" presId="urn:microsoft.com/office/officeart/2005/8/layout/hierarchy2"/>
    <dgm:cxn modelId="{BB274B59-268F-4343-8F63-E7A995D5472C}" type="presOf" srcId="{88792CFE-1221-423E-93B3-A2E99666BD0B}" destId="{AA6D8B30-F184-4385-909E-B2D59247B32C}" srcOrd="0" destOrd="0" presId="urn:microsoft.com/office/officeart/2005/8/layout/hierarchy2"/>
    <dgm:cxn modelId="{A05604F8-C1E2-4048-AAD4-F1842473624B}" srcId="{F49FABE8-5D69-43A2-A455-3E6FECF4EBF4}" destId="{C925BF5E-628C-4107-9881-DEFAFEFA747B}" srcOrd="3" destOrd="0" parTransId="{0BC64914-B8F0-447D-8C34-8C045567644C}" sibTransId="{97C1A9E5-6C8B-49B5-8154-9D621521EEAD}"/>
    <dgm:cxn modelId="{C64C3129-75F6-4141-B36E-EC617A708CC2}" type="presOf" srcId="{41DFE901-0084-4202-96D4-689C93B53726}" destId="{D315AD38-1A71-4334-BD34-61FED04AF650}" srcOrd="0" destOrd="0" presId="urn:microsoft.com/office/officeart/2005/8/layout/hierarchy2"/>
    <dgm:cxn modelId="{B6542CC2-9194-48A3-8E53-4B35221B60FE}" type="presOf" srcId="{ECE04F76-0368-4156-A4F3-598A556BD743}" destId="{6B846561-715F-4181-9EA8-6E2E2500B496}" srcOrd="1" destOrd="0" presId="urn:microsoft.com/office/officeart/2005/8/layout/hierarchy2"/>
    <dgm:cxn modelId="{E6BBC3B4-4C94-4D00-BCEE-9F884319FDD3}" type="presOf" srcId="{EE00210A-4B9D-492E-81C5-D4D8BEA0C30A}" destId="{B57FD9E8-57F5-4625-8DC7-08D50804E1AB}" srcOrd="0" destOrd="0" presId="urn:microsoft.com/office/officeart/2005/8/layout/hierarchy2"/>
    <dgm:cxn modelId="{8B220F62-53CC-49CD-93AA-C5CECBED2AF7}" type="presOf" srcId="{675400FD-9928-4777-B488-A12754347EDF}" destId="{C2C44BB3-BAF4-4495-A2CE-A6D563D165BA}" srcOrd="1" destOrd="0" presId="urn:microsoft.com/office/officeart/2005/8/layout/hierarchy2"/>
    <dgm:cxn modelId="{398A4016-830E-48F9-9767-E8A9D12EEDB3}" type="presOf" srcId="{33091FED-6CF1-45D5-899B-745452AD8C81}" destId="{DE078C61-598E-415E-A385-7EDFBF6D68BB}" srcOrd="0" destOrd="0" presId="urn:microsoft.com/office/officeart/2005/8/layout/hierarchy2"/>
    <dgm:cxn modelId="{C3C9E2C7-2EC3-4046-AEF4-7BA19F969316}" type="presOf" srcId="{F59F387D-E533-4C0C-AE3F-07FF75818258}" destId="{7532E948-07AA-4684-B898-3AB543F7CE3C}" srcOrd="0" destOrd="0" presId="urn:microsoft.com/office/officeart/2005/8/layout/hierarchy2"/>
    <dgm:cxn modelId="{17BF3D49-AC1F-4949-AB2A-40D188682249}" type="presOf" srcId="{ABD41013-C780-4502-A596-882FDB08E091}" destId="{03E75443-49F4-4EDA-930F-7C795EFB332D}" srcOrd="1" destOrd="0" presId="urn:microsoft.com/office/officeart/2005/8/layout/hierarchy2"/>
    <dgm:cxn modelId="{B35F5AFE-104D-46A2-B3C7-F5EC97886D41}" type="presOf" srcId="{9ADC3FC1-ACFD-4538-B3AF-E97E746057DB}" destId="{2BAB3E1A-C20C-4208-959A-E32F435AA8D1}" srcOrd="0" destOrd="0" presId="urn:microsoft.com/office/officeart/2005/8/layout/hierarchy2"/>
    <dgm:cxn modelId="{37A463E1-210F-48A8-BF5E-AB6AAFC2955F}" type="presOf" srcId="{0B2F74DA-EBEE-4A1B-A29D-52AA078A189A}" destId="{C39CE7BA-D39C-4843-8052-1E3207EF02AE}" srcOrd="0" destOrd="0" presId="urn:microsoft.com/office/officeart/2005/8/layout/hierarchy2"/>
    <dgm:cxn modelId="{5188E772-7D66-4609-BF87-8B0A7809385C}" type="presOf" srcId="{C925BF5E-628C-4107-9881-DEFAFEFA747B}" destId="{D5F8ED11-85DE-4685-8495-257BCCA0D592}" srcOrd="0" destOrd="0" presId="urn:microsoft.com/office/officeart/2005/8/layout/hierarchy2"/>
    <dgm:cxn modelId="{24DDCFC4-2C87-4394-8719-5C3DF89C6F55}" type="presOf" srcId="{89B4974A-D7F7-4A23-98A2-04BD304B44C0}" destId="{B7718834-888E-40B4-A17F-BF09B1751F50}" srcOrd="0" destOrd="0" presId="urn:microsoft.com/office/officeart/2005/8/layout/hierarchy2"/>
    <dgm:cxn modelId="{3B545522-05BF-4075-B060-7C73E91314FF}" srcId="{F49FABE8-5D69-43A2-A455-3E6FECF4EBF4}" destId="{89B4974A-D7F7-4A23-98A2-04BD304B44C0}" srcOrd="2" destOrd="0" parTransId="{EE00210A-4B9D-492E-81C5-D4D8BEA0C30A}" sibTransId="{42163488-D422-445D-B5A8-4AF6B8E18651}"/>
    <dgm:cxn modelId="{7A48308F-6259-49E6-9BF7-26F97FF68ACD}" type="presOf" srcId="{EE00210A-4B9D-492E-81C5-D4D8BEA0C30A}" destId="{C7AE3CE0-4884-447E-86AF-9C4FD4B61522}" srcOrd="1" destOrd="0" presId="urn:microsoft.com/office/officeart/2005/8/layout/hierarchy2"/>
    <dgm:cxn modelId="{7DE1FD58-0C49-4117-A457-53DC60EA4261}" srcId="{F49FABE8-5D69-43A2-A455-3E6FECF4EBF4}" destId="{C9905C03-2EBC-4980-85CC-F776CC44611F}" srcOrd="14" destOrd="0" parTransId="{85CF3CA8-28FF-4540-843B-B0E4051E2BA7}" sibTransId="{C14E3DB1-E55C-42FA-982E-5AAA8F95ED45}"/>
    <dgm:cxn modelId="{4D0D4241-5C72-4B00-836F-E65B96BE57A5}" type="presOf" srcId="{429CE5F3-E81C-474D-B426-9A6D50407CB5}" destId="{D09477C4-3E70-4EB2-8C37-7ED80641C098}" srcOrd="0" destOrd="0" presId="urn:microsoft.com/office/officeart/2005/8/layout/hierarchy2"/>
    <dgm:cxn modelId="{363BC782-EEC9-4E07-9BFD-B810E0425D9C}" type="presOf" srcId="{04795CF6-826C-4B3B-B836-BEC00724CBDB}" destId="{BA3D1BCE-5B00-4685-B699-68E66E38A3AE}" srcOrd="0" destOrd="0" presId="urn:microsoft.com/office/officeart/2005/8/layout/hierarchy2"/>
    <dgm:cxn modelId="{E968537F-1D7E-46AB-9288-893C7E491F24}" srcId="{F49FABE8-5D69-43A2-A455-3E6FECF4EBF4}" destId="{F59F387D-E533-4C0C-AE3F-07FF75818258}" srcOrd="1" destOrd="0" parTransId="{F9A44383-7372-40E7-952D-F66D6019D287}" sibTransId="{BA271257-8702-44CF-BB49-795DE1E1503F}"/>
    <dgm:cxn modelId="{8D502C94-236E-492B-85C5-4D7306204570}" type="presOf" srcId="{F9A44383-7372-40E7-952D-F66D6019D287}" destId="{F43D933B-A890-4F45-8D40-FBE1FEC436A2}" srcOrd="0" destOrd="0" presId="urn:microsoft.com/office/officeart/2005/8/layout/hierarchy2"/>
    <dgm:cxn modelId="{B9AFD277-2945-42A5-BAB3-D8F403877771}" type="presOf" srcId="{383214B3-20AE-4731-8C8B-28E264BEA428}" destId="{C0330290-A544-43F6-AD50-F898153C68DD}" srcOrd="1" destOrd="0" presId="urn:microsoft.com/office/officeart/2005/8/layout/hierarchy2"/>
    <dgm:cxn modelId="{0FF5A1EC-2E9F-4AE8-A849-05969B5EDA70}" srcId="{F49FABE8-5D69-43A2-A455-3E6FECF4EBF4}" destId="{76AB050D-7835-4670-9AAA-88A60E2702DA}" srcOrd="9" destOrd="0" parTransId="{8853CAF7-6212-4133-83E1-4BC8B15EF223}" sibTransId="{FF0E2847-E211-43D1-8457-2141CEDE4535}"/>
    <dgm:cxn modelId="{BE145F53-B0F8-4EE5-82E0-249F854829B4}" type="presOf" srcId="{92DB95B7-ECD4-4348-9FFC-8A9DD19642A4}" destId="{BFBD5742-9A65-4596-8975-F0A444635323}" srcOrd="0" destOrd="0" presId="urn:microsoft.com/office/officeart/2005/8/layout/hierarchy2"/>
    <dgm:cxn modelId="{295608AD-0054-4501-ADCF-0E4D733A7133}" type="presOf" srcId="{675400FD-9928-4777-B488-A12754347EDF}" destId="{4BD5675F-57D6-4437-98DB-ED722A7AAA0B}" srcOrd="0" destOrd="0" presId="urn:microsoft.com/office/officeart/2005/8/layout/hierarchy2"/>
    <dgm:cxn modelId="{E51835F3-3C2B-452C-B503-8927D7291B2C}" srcId="{F49FABE8-5D69-43A2-A455-3E6FECF4EBF4}" destId="{CDAA71FD-98D4-4F29-B7D4-5BD3F30E026F}" srcOrd="4" destOrd="0" parTransId="{ABD41013-C780-4502-A596-882FDB08E091}" sibTransId="{318031C9-D728-474F-9085-0DB2265F27A7}"/>
    <dgm:cxn modelId="{89A2A718-88E5-4608-9E86-EB57212B4EB6}" type="presOf" srcId="{ECE04F76-0368-4156-A4F3-598A556BD743}" destId="{9D1D094C-43A8-47BE-BE78-626145AD081E}" srcOrd="0" destOrd="0" presId="urn:microsoft.com/office/officeart/2005/8/layout/hierarchy2"/>
    <dgm:cxn modelId="{F73862DC-A102-42C0-AE06-C47ACE6B5426}" type="presOf" srcId="{ABD41013-C780-4502-A596-882FDB08E091}" destId="{BCD03D2A-15E7-48CD-B1E5-78FC3BB72F7C}" srcOrd="0" destOrd="0" presId="urn:microsoft.com/office/officeart/2005/8/layout/hierarchy2"/>
    <dgm:cxn modelId="{2DD353A6-DA23-41A4-A976-6AC38E5A0071}" type="presOf" srcId="{3E5CFACF-97BB-4C4A-9CFC-DF96670E6A7E}" destId="{C4E179D7-A97E-46F8-8F66-6583C76EE4A3}" srcOrd="1" destOrd="0" presId="urn:microsoft.com/office/officeart/2005/8/layout/hierarchy2"/>
    <dgm:cxn modelId="{03B59892-DCCA-436B-83FA-D978A2C635EB}" type="presOf" srcId="{92595493-7E2A-4208-9F90-736835B63E1A}" destId="{CA5927ED-D174-4BD0-BA11-6062CD05A3C7}" srcOrd="0" destOrd="0" presId="urn:microsoft.com/office/officeart/2005/8/layout/hierarchy2"/>
    <dgm:cxn modelId="{77BF70BD-D1A2-464A-8B55-EB38DFD989C8}" type="presOf" srcId="{85CF3CA8-28FF-4540-843B-B0E4051E2BA7}" destId="{F4404EA2-00C4-4719-8575-133F192A1B29}" srcOrd="0" destOrd="0" presId="urn:microsoft.com/office/officeart/2005/8/layout/hierarchy2"/>
    <dgm:cxn modelId="{3892F93A-6B37-4FA3-837A-7DE06BA73074}" type="presOf" srcId="{8853CAF7-6212-4133-83E1-4BC8B15EF223}" destId="{BC7023BB-F188-4E52-8228-B4EC85536372}" srcOrd="0" destOrd="0" presId="urn:microsoft.com/office/officeart/2005/8/layout/hierarchy2"/>
    <dgm:cxn modelId="{71175FA1-F45A-4256-A3ED-CA43466EB351}" type="presOf" srcId="{85CF3CA8-28FF-4540-843B-B0E4051E2BA7}" destId="{A922D179-3D76-4DA3-B6DE-F3253103BF06}" srcOrd="1" destOrd="0" presId="urn:microsoft.com/office/officeart/2005/8/layout/hierarchy2"/>
    <dgm:cxn modelId="{530AD8ED-B1F5-4F68-9134-13E7206C4319}" srcId="{6E8EDD24-A2B7-4AD6-984B-482D1D563AF6}" destId="{F49FABE8-5D69-43A2-A455-3E6FECF4EBF4}" srcOrd="0" destOrd="0" parTransId="{60B1494B-7C4B-46CB-B17D-6BDF3401433D}" sibTransId="{9690C4BC-AAD4-4C39-8508-6BC08117AC70}"/>
    <dgm:cxn modelId="{00423FEE-30BD-45B2-A6DD-5039ACCD97D1}" srcId="{F49FABE8-5D69-43A2-A455-3E6FECF4EBF4}" destId="{B7CECFFC-ECE2-4DFC-990B-815A6724336D}" srcOrd="13" destOrd="0" parTransId="{383214B3-20AE-4731-8C8B-28E264BEA428}" sibTransId="{71206A2D-4CB6-4020-8CA9-7598AC9D95D0}"/>
    <dgm:cxn modelId="{002D5306-E471-4DFE-91F2-B91E2C610521}" type="presOf" srcId="{F49FABE8-5D69-43A2-A455-3E6FECF4EBF4}" destId="{E3D94E99-F36F-4BC0-A274-D4A682CA53FE}" srcOrd="0" destOrd="0" presId="urn:microsoft.com/office/officeart/2005/8/layout/hierarchy2"/>
    <dgm:cxn modelId="{3D3F19E6-A322-4179-AFED-B8540D953027}" srcId="{F49FABE8-5D69-43A2-A455-3E6FECF4EBF4}" destId="{92DB95B7-ECD4-4348-9FFC-8A9DD19642A4}" srcOrd="11" destOrd="0" parTransId="{675400FD-9928-4777-B488-A12754347EDF}" sibTransId="{838606FA-A2C7-48A2-8FB4-12F8F1EE9944}"/>
    <dgm:cxn modelId="{96BEE64C-8D30-4AF9-B21E-9CCAF3F0FF89}" type="presOf" srcId="{F9A44383-7372-40E7-952D-F66D6019D287}" destId="{62CE5015-BBAB-49AD-A294-58A831F24074}" srcOrd="1" destOrd="0" presId="urn:microsoft.com/office/officeart/2005/8/layout/hierarchy2"/>
    <dgm:cxn modelId="{63FFB3B4-F27A-4126-9C9E-BE3132C8BC88}" type="presOf" srcId="{C9905C03-2EBC-4980-85CC-F776CC44611F}" destId="{259135EA-C178-46E8-823A-488904407E81}" srcOrd="0" destOrd="0" presId="urn:microsoft.com/office/officeart/2005/8/layout/hierarchy2"/>
    <dgm:cxn modelId="{929D6BB7-0CE9-4207-82B5-BC3CF04A016A}" type="presOf" srcId="{3E5CFACF-97BB-4C4A-9CFC-DF96670E6A7E}" destId="{B7B8C718-1B62-4071-BB40-FC495520698E}" srcOrd="0" destOrd="0" presId="urn:microsoft.com/office/officeart/2005/8/layout/hierarchy2"/>
    <dgm:cxn modelId="{C8A05124-02ED-4586-B28D-8C4F889C240F}" srcId="{F49FABE8-5D69-43A2-A455-3E6FECF4EBF4}" destId="{92595493-7E2A-4208-9F90-736835B63E1A}" srcOrd="7" destOrd="0" parTransId="{227F5887-9826-4D72-8714-8EC3C9299D0B}" sibTransId="{74855EB5-E2DE-409C-996E-6263F53ED10D}"/>
    <dgm:cxn modelId="{9EE68BDE-A302-4DFC-ADB1-4CE70B78FD07}" type="presOf" srcId="{0BC64914-B8F0-447D-8C34-8C045567644C}" destId="{CBD53FF8-4F32-4B4A-950B-94D04CFD4AE4}" srcOrd="1" destOrd="0" presId="urn:microsoft.com/office/officeart/2005/8/layout/hierarchy2"/>
    <dgm:cxn modelId="{7D04E4DE-0CE7-44C7-A94F-0933460DE5CB}" type="presOf" srcId="{04795CF6-826C-4B3B-B836-BEC00724CBDB}" destId="{960B31C1-49DB-4F16-9B86-946043CFED4D}" srcOrd="1" destOrd="0" presId="urn:microsoft.com/office/officeart/2005/8/layout/hierarchy2"/>
    <dgm:cxn modelId="{38272DC3-25D2-4AA5-A81B-7F04E94268E4}" type="presOf" srcId="{E20A84F0-D6AE-429E-A1E3-918430B6CF4F}" destId="{0B69CD19-158F-4DAA-BDBD-BD76B56579E3}" srcOrd="1" destOrd="0" presId="urn:microsoft.com/office/officeart/2005/8/layout/hierarchy2"/>
    <dgm:cxn modelId="{A74CE3E9-40C9-4FB4-BE22-240E9C6B0282}" type="presOf" srcId="{227F5887-9826-4D72-8714-8EC3C9299D0B}" destId="{CD81B1BF-E96F-46F3-877B-0B22C4AD80A3}" srcOrd="1" destOrd="0" presId="urn:microsoft.com/office/officeart/2005/8/layout/hierarchy2"/>
    <dgm:cxn modelId="{E66AC514-C0B3-4A98-8FBE-5C393387352D}" srcId="{F49FABE8-5D69-43A2-A455-3E6FECF4EBF4}" destId="{A816EF18-AF5A-4E19-AD87-96D667FBE020}" srcOrd="0" destOrd="0" parTransId="{ECE04F76-0368-4156-A4F3-598A556BD743}" sibTransId="{91D56A6D-CB22-417B-9300-4A879A3AB2FC}"/>
    <dgm:cxn modelId="{A16BA8B9-C2C4-4C02-A682-2EFC3D91A2EA}" srcId="{F49FABE8-5D69-43A2-A455-3E6FECF4EBF4}" destId="{88792CFE-1221-423E-93B3-A2E99666BD0B}" srcOrd="15" destOrd="0" parTransId="{41DFE901-0084-4202-96D4-689C93B53726}" sibTransId="{DE04FFBE-3324-4904-A6CF-41D3847D3F3E}"/>
    <dgm:cxn modelId="{D39FEA43-7254-4E49-8D20-3C52E2ECCF92}" type="presOf" srcId="{CDAA71FD-98D4-4F29-B7D4-5BD3F30E026F}" destId="{5AAF93C5-4D78-4142-B55F-8123DF4E8E5D}" srcOrd="0" destOrd="0" presId="urn:microsoft.com/office/officeart/2005/8/layout/hierarchy2"/>
    <dgm:cxn modelId="{CD33C78F-BF99-4BD8-B835-4FA73195110A}" type="presParOf" srcId="{353DAFCA-9080-48D0-84E4-3404FB7C2093}" destId="{CDF15EA2-5CD6-475E-A7DF-60C0C7C6E523}" srcOrd="0" destOrd="0" presId="urn:microsoft.com/office/officeart/2005/8/layout/hierarchy2"/>
    <dgm:cxn modelId="{F87DF394-9DD1-4574-882D-95515AA9DFED}" type="presParOf" srcId="{CDF15EA2-5CD6-475E-A7DF-60C0C7C6E523}" destId="{E3D94E99-F36F-4BC0-A274-D4A682CA53FE}" srcOrd="0" destOrd="0" presId="urn:microsoft.com/office/officeart/2005/8/layout/hierarchy2"/>
    <dgm:cxn modelId="{B38BC969-CAE9-4042-9081-028EA9319CF6}" type="presParOf" srcId="{CDF15EA2-5CD6-475E-A7DF-60C0C7C6E523}" destId="{2889ADA5-1C45-45C1-8694-781B68A927FA}" srcOrd="1" destOrd="0" presId="urn:microsoft.com/office/officeart/2005/8/layout/hierarchy2"/>
    <dgm:cxn modelId="{065043B3-6839-4BCF-8173-39B95BB5372E}" type="presParOf" srcId="{2889ADA5-1C45-45C1-8694-781B68A927FA}" destId="{9D1D094C-43A8-47BE-BE78-626145AD081E}" srcOrd="0" destOrd="0" presId="urn:microsoft.com/office/officeart/2005/8/layout/hierarchy2"/>
    <dgm:cxn modelId="{6A3ED517-040F-4C7F-9BEF-F5E3367F9F52}" type="presParOf" srcId="{9D1D094C-43A8-47BE-BE78-626145AD081E}" destId="{6B846561-715F-4181-9EA8-6E2E2500B496}" srcOrd="0" destOrd="0" presId="urn:microsoft.com/office/officeart/2005/8/layout/hierarchy2"/>
    <dgm:cxn modelId="{B004DBD9-A2CC-411D-B29B-3C129D2D7761}" type="presParOf" srcId="{2889ADA5-1C45-45C1-8694-781B68A927FA}" destId="{83874224-2DA9-49A8-832F-A6149F9ECA81}" srcOrd="1" destOrd="0" presId="urn:microsoft.com/office/officeart/2005/8/layout/hierarchy2"/>
    <dgm:cxn modelId="{E66808A4-85DE-43F0-A980-97470AEB61E5}" type="presParOf" srcId="{83874224-2DA9-49A8-832F-A6149F9ECA81}" destId="{D90442A5-D646-409E-B030-15D6638417BF}" srcOrd="0" destOrd="0" presId="urn:microsoft.com/office/officeart/2005/8/layout/hierarchy2"/>
    <dgm:cxn modelId="{CF73D231-674C-418B-997D-41271686C731}" type="presParOf" srcId="{83874224-2DA9-49A8-832F-A6149F9ECA81}" destId="{BD009A42-21D2-41CB-B4C8-263532A45FD5}" srcOrd="1" destOrd="0" presId="urn:microsoft.com/office/officeart/2005/8/layout/hierarchy2"/>
    <dgm:cxn modelId="{50E8B4D4-1A2B-4AF9-8041-D4F05BA5805B}" type="presParOf" srcId="{2889ADA5-1C45-45C1-8694-781B68A927FA}" destId="{F43D933B-A890-4F45-8D40-FBE1FEC436A2}" srcOrd="2" destOrd="0" presId="urn:microsoft.com/office/officeart/2005/8/layout/hierarchy2"/>
    <dgm:cxn modelId="{5E956270-3634-48F8-8F65-4B23B01A7711}" type="presParOf" srcId="{F43D933B-A890-4F45-8D40-FBE1FEC436A2}" destId="{62CE5015-BBAB-49AD-A294-58A831F24074}" srcOrd="0" destOrd="0" presId="urn:microsoft.com/office/officeart/2005/8/layout/hierarchy2"/>
    <dgm:cxn modelId="{06CA0F20-00A8-4CBE-8FC4-23F270200CC3}" type="presParOf" srcId="{2889ADA5-1C45-45C1-8694-781B68A927FA}" destId="{8D1D0C53-9C83-4270-9C0A-60DECC78062C}" srcOrd="3" destOrd="0" presId="urn:microsoft.com/office/officeart/2005/8/layout/hierarchy2"/>
    <dgm:cxn modelId="{FE8F3F1F-7118-4106-80A5-DCF513D543DD}" type="presParOf" srcId="{8D1D0C53-9C83-4270-9C0A-60DECC78062C}" destId="{7532E948-07AA-4684-B898-3AB543F7CE3C}" srcOrd="0" destOrd="0" presId="urn:microsoft.com/office/officeart/2005/8/layout/hierarchy2"/>
    <dgm:cxn modelId="{83BE4EAB-5096-4139-B66C-F48F7A22826E}" type="presParOf" srcId="{8D1D0C53-9C83-4270-9C0A-60DECC78062C}" destId="{3BC8F0D9-4252-4760-9BFE-8BE2361C95F6}" srcOrd="1" destOrd="0" presId="urn:microsoft.com/office/officeart/2005/8/layout/hierarchy2"/>
    <dgm:cxn modelId="{BAA39952-9E23-478D-9CFF-F8F92AAF39F6}" type="presParOf" srcId="{2889ADA5-1C45-45C1-8694-781B68A927FA}" destId="{B57FD9E8-57F5-4625-8DC7-08D50804E1AB}" srcOrd="4" destOrd="0" presId="urn:microsoft.com/office/officeart/2005/8/layout/hierarchy2"/>
    <dgm:cxn modelId="{376EA26A-A27B-46D1-AA58-AA64998856D6}" type="presParOf" srcId="{B57FD9E8-57F5-4625-8DC7-08D50804E1AB}" destId="{C7AE3CE0-4884-447E-86AF-9C4FD4B61522}" srcOrd="0" destOrd="0" presId="urn:microsoft.com/office/officeart/2005/8/layout/hierarchy2"/>
    <dgm:cxn modelId="{464A3E90-0828-45DA-A4A5-FF76486002A5}" type="presParOf" srcId="{2889ADA5-1C45-45C1-8694-781B68A927FA}" destId="{41F7130E-DDE7-4D4C-BBA9-3C4AC4650663}" srcOrd="5" destOrd="0" presId="urn:microsoft.com/office/officeart/2005/8/layout/hierarchy2"/>
    <dgm:cxn modelId="{5895CCE2-BDBF-4C37-BE17-147CF0ED48AE}" type="presParOf" srcId="{41F7130E-DDE7-4D4C-BBA9-3C4AC4650663}" destId="{B7718834-888E-40B4-A17F-BF09B1751F50}" srcOrd="0" destOrd="0" presId="urn:microsoft.com/office/officeart/2005/8/layout/hierarchy2"/>
    <dgm:cxn modelId="{F0D32AFD-AB3D-4797-A676-FB7840783512}" type="presParOf" srcId="{41F7130E-DDE7-4D4C-BBA9-3C4AC4650663}" destId="{8A8D584F-8D9A-4906-917B-737494636A97}" srcOrd="1" destOrd="0" presId="urn:microsoft.com/office/officeart/2005/8/layout/hierarchy2"/>
    <dgm:cxn modelId="{ECCFF91B-533C-47AE-ADAA-43ED7B97535B}" type="presParOf" srcId="{2889ADA5-1C45-45C1-8694-781B68A927FA}" destId="{8226F368-EFAD-478F-B163-6C8EDCDD49FE}" srcOrd="6" destOrd="0" presId="urn:microsoft.com/office/officeart/2005/8/layout/hierarchy2"/>
    <dgm:cxn modelId="{68A21C8E-8A7A-428A-8EC5-5C0EC14C47B1}" type="presParOf" srcId="{8226F368-EFAD-478F-B163-6C8EDCDD49FE}" destId="{CBD53FF8-4F32-4B4A-950B-94D04CFD4AE4}" srcOrd="0" destOrd="0" presId="urn:microsoft.com/office/officeart/2005/8/layout/hierarchy2"/>
    <dgm:cxn modelId="{04BD0A63-356F-42C7-AC66-C8A8A24868C4}" type="presParOf" srcId="{2889ADA5-1C45-45C1-8694-781B68A927FA}" destId="{46F2135F-3AEA-496F-98BE-4E4CA5E5959B}" srcOrd="7" destOrd="0" presId="urn:microsoft.com/office/officeart/2005/8/layout/hierarchy2"/>
    <dgm:cxn modelId="{275A7263-F517-489D-A8DA-1649B5347FFB}" type="presParOf" srcId="{46F2135F-3AEA-496F-98BE-4E4CA5E5959B}" destId="{D5F8ED11-85DE-4685-8495-257BCCA0D592}" srcOrd="0" destOrd="0" presId="urn:microsoft.com/office/officeart/2005/8/layout/hierarchy2"/>
    <dgm:cxn modelId="{5CBD7010-1BA8-4C55-A9BC-170C09E18A96}" type="presParOf" srcId="{46F2135F-3AEA-496F-98BE-4E4CA5E5959B}" destId="{8A43CB35-2070-495D-B6ED-4412BCA4FA13}" srcOrd="1" destOrd="0" presId="urn:microsoft.com/office/officeart/2005/8/layout/hierarchy2"/>
    <dgm:cxn modelId="{3FB43C9D-CB0D-4891-A47F-35B15EABA064}" type="presParOf" srcId="{2889ADA5-1C45-45C1-8694-781B68A927FA}" destId="{BCD03D2A-15E7-48CD-B1E5-78FC3BB72F7C}" srcOrd="8" destOrd="0" presId="urn:microsoft.com/office/officeart/2005/8/layout/hierarchy2"/>
    <dgm:cxn modelId="{F8F87918-922A-4F23-B342-FF3D7AE29C39}" type="presParOf" srcId="{BCD03D2A-15E7-48CD-B1E5-78FC3BB72F7C}" destId="{03E75443-49F4-4EDA-930F-7C795EFB332D}" srcOrd="0" destOrd="0" presId="urn:microsoft.com/office/officeart/2005/8/layout/hierarchy2"/>
    <dgm:cxn modelId="{FADC2E86-C97E-4DD9-BCE6-1ADF69EE2B19}" type="presParOf" srcId="{2889ADA5-1C45-45C1-8694-781B68A927FA}" destId="{3E1AE057-8906-4EA4-A531-317420ADD175}" srcOrd="9" destOrd="0" presId="urn:microsoft.com/office/officeart/2005/8/layout/hierarchy2"/>
    <dgm:cxn modelId="{A863EFF4-CA89-4479-A3CB-B643BD8FFBB8}" type="presParOf" srcId="{3E1AE057-8906-4EA4-A531-317420ADD175}" destId="{5AAF93C5-4D78-4142-B55F-8123DF4E8E5D}" srcOrd="0" destOrd="0" presId="urn:microsoft.com/office/officeart/2005/8/layout/hierarchy2"/>
    <dgm:cxn modelId="{23A6AB3E-8591-459A-928F-D05C6193CD0A}" type="presParOf" srcId="{3E1AE057-8906-4EA4-A531-317420ADD175}" destId="{7B0A7E17-AD5A-44D3-A6C4-4B34DC80E3A8}" srcOrd="1" destOrd="0" presId="urn:microsoft.com/office/officeart/2005/8/layout/hierarchy2"/>
    <dgm:cxn modelId="{07276116-8E69-4CB4-96A4-828D95FCEBE2}" type="presParOf" srcId="{2889ADA5-1C45-45C1-8694-781B68A927FA}" destId="{C39CE7BA-D39C-4843-8052-1E3207EF02AE}" srcOrd="10" destOrd="0" presId="urn:microsoft.com/office/officeart/2005/8/layout/hierarchy2"/>
    <dgm:cxn modelId="{042EA644-5307-486B-ABD7-C9B9A5AEB971}" type="presParOf" srcId="{C39CE7BA-D39C-4843-8052-1E3207EF02AE}" destId="{65D30C20-54F9-41C1-B43D-BE9031122781}" srcOrd="0" destOrd="0" presId="urn:microsoft.com/office/officeart/2005/8/layout/hierarchy2"/>
    <dgm:cxn modelId="{B90FE18D-E493-4B8D-8D44-80C6924B5F79}" type="presParOf" srcId="{2889ADA5-1C45-45C1-8694-781B68A927FA}" destId="{5A104628-0A52-4C4D-927B-F2B406DE7B3C}" srcOrd="11" destOrd="0" presId="urn:microsoft.com/office/officeart/2005/8/layout/hierarchy2"/>
    <dgm:cxn modelId="{4472ACA4-3829-4F73-A0C5-60837C8B9A33}" type="presParOf" srcId="{5A104628-0A52-4C4D-927B-F2B406DE7B3C}" destId="{5294362E-2F50-48B4-B691-9A4155766E32}" srcOrd="0" destOrd="0" presId="urn:microsoft.com/office/officeart/2005/8/layout/hierarchy2"/>
    <dgm:cxn modelId="{56B96B24-FF11-4CFB-AD6B-6B4B8B2084DD}" type="presParOf" srcId="{5A104628-0A52-4C4D-927B-F2B406DE7B3C}" destId="{50B5D3AC-ECC4-4A72-8991-BBC22CC240ED}" srcOrd="1" destOrd="0" presId="urn:microsoft.com/office/officeart/2005/8/layout/hierarchy2"/>
    <dgm:cxn modelId="{2CF0A544-F6DA-4EF7-B7BC-7158FB6AFB76}" type="presParOf" srcId="{2889ADA5-1C45-45C1-8694-781B68A927FA}" destId="{CA6A60CA-1063-4B35-9D31-2D28058EC5A5}" srcOrd="12" destOrd="0" presId="urn:microsoft.com/office/officeart/2005/8/layout/hierarchy2"/>
    <dgm:cxn modelId="{EA947CAF-7622-4243-9FE3-DE884F76913B}" type="presParOf" srcId="{CA6A60CA-1063-4B35-9D31-2D28058EC5A5}" destId="{0B69CD19-158F-4DAA-BDBD-BD76B56579E3}" srcOrd="0" destOrd="0" presId="urn:microsoft.com/office/officeart/2005/8/layout/hierarchy2"/>
    <dgm:cxn modelId="{4CF4FEE9-A55D-458B-9E89-A2ED483AF3EF}" type="presParOf" srcId="{2889ADA5-1C45-45C1-8694-781B68A927FA}" destId="{2E6F0881-600F-4A3F-9AB6-8E615F647008}" srcOrd="13" destOrd="0" presId="urn:microsoft.com/office/officeart/2005/8/layout/hierarchy2"/>
    <dgm:cxn modelId="{45603526-B7FE-4928-9D83-AF2127F0F3A3}" type="presParOf" srcId="{2E6F0881-600F-4A3F-9AB6-8E615F647008}" destId="{A225459E-B2CA-42B6-8B9F-93A2F71D320A}" srcOrd="0" destOrd="0" presId="urn:microsoft.com/office/officeart/2005/8/layout/hierarchy2"/>
    <dgm:cxn modelId="{166165EA-CE30-4C03-B588-7253AE3C3EE2}" type="presParOf" srcId="{2E6F0881-600F-4A3F-9AB6-8E615F647008}" destId="{69CBEBEA-3771-41FF-90CB-FA3B54CF8DC5}" srcOrd="1" destOrd="0" presId="urn:microsoft.com/office/officeart/2005/8/layout/hierarchy2"/>
    <dgm:cxn modelId="{B1BBD97E-9B3B-4916-8AAA-40022E3ADFB6}" type="presParOf" srcId="{2889ADA5-1C45-45C1-8694-781B68A927FA}" destId="{796462C9-41B5-403C-90AA-5F3A2C28226E}" srcOrd="14" destOrd="0" presId="urn:microsoft.com/office/officeart/2005/8/layout/hierarchy2"/>
    <dgm:cxn modelId="{778C9C0B-1DC4-449A-BC2A-B5587D23BC7C}" type="presParOf" srcId="{796462C9-41B5-403C-90AA-5F3A2C28226E}" destId="{CD81B1BF-E96F-46F3-877B-0B22C4AD80A3}" srcOrd="0" destOrd="0" presId="urn:microsoft.com/office/officeart/2005/8/layout/hierarchy2"/>
    <dgm:cxn modelId="{B1685841-CCEB-49D5-A788-F9FFA6674C6E}" type="presParOf" srcId="{2889ADA5-1C45-45C1-8694-781B68A927FA}" destId="{56F96F62-669E-4BB7-B06C-809222533CBC}" srcOrd="15" destOrd="0" presId="urn:microsoft.com/office/officeart/2005/8/layout/hierarchy2"/>
    <dgm:cxn modelId="{2F57899A-0A10-49CC-82CD-9D82F9C9F6B5}" type="presParOf" srcId="{56F96F62-669E-4BB7-B06C-809222533CBC}" destId="{CA5927ED-D174-4BD0-BA11-6062CD05A3C7}" srcOrd="0" destOrd="0" presId="urn:microsoft.com/office/officeart/2005/8/layout/hierarchy2"/>
    <dgm:cxn modelId="{AE5E4C3F-9629-4A52-BA40-D622893226A3}" type="presParOf" srcId="{56F96F62-669E-4BB7-B06C-809222533CBC}" destId="{E6804159-28B3-46E1-AFDA-D840318B795B}" srcOrd="1" destOrd="0" presId="urn:microsoft.com/office/officeart/2005/8/layout/hierarchy2"/>
    <dgm:cxn modelId="{EBB29DAF-D354-4F12-A652-6CEEFEE1A24C}" type="presParOf" srcId="{2889ADA5-1C45-45C1-8694-781B68A927FA}" destId="{B7B8C718-1B62-4071-BB40-FC495520698E}" srcOrd="16" destOrd="0" presId="urn:microsoft.com/office/officeart/2005/8/layout/hierarchy2"/>
    <dgm:cxn modelId="{61503256-BB03-4836-8A36-8062F13B1824}" type="presParOf" srcId="{B7B8C718-1B62-4071-BB40-FC495520698E}" destId="{C4E179D7-A97E-46F8-8F66-6583C76EE4A3}" srcOrd="0" destOrd="0" presId="urn:microsoft.com/office/officeart/2005/8/layout/hierarchy2"/>
    <dgm:cxn modelId="{5A76E256-4645-4405-A382-5575188319C6}" type="presParOf" srcId="{2889ADA5-1C45-45C1-8694-781B68A927FA}" destId="{2AF599BD-BF1E-48E0-BC22-B7C563E51DD7}" srcOrd="17" destOrd="0" presId="urn:microsoft.com/office/officeart/2005/8/layout/hierarchy2"/>
    <dgm:cxn modelId="{15A9BCC7-636C-43B6-9962-13460F1AC71C}" type="presParOf" srcId="{2AF599BD-BF1E-48E0-BC22-B7C563E51DD7}" destId="{D09477C4-3E70-4EB2-8C37-7ED80641C098}" srcOrd="0" destOrd="0" presId="urn:microsoft.com/office/officeart/2005/8/layout/hierarchy2"/>
    <dgm:cxn modelId="{290EE02A-CED5-4259-ACF8-BBCE16BC333F}" type="presParOf" srcId="{2AF599BD-BF1E-48E0-BC22-B7C563E51DD7}" destId="{DC0473B1-4736-4031-9782-632225398258}" srcOrd="1" destOrd="0" presId="urn:microsoft.com/office/officeart/2005/8/layout/hierarchy2"/>
    <dgm:cxn modelId="{9EF918B0-2D48-44BC-BF0C-B027FEF80022}" type="presParOf" srcId="{2889ADA5-1C45-45C1-8694-781B68A927FA}" destId="{BC7023BB-F188-4E52-8228-B4EC85536372}" srcOrd="18" destOrd="0" presId="urn:microsoft.com/office/officeart/2005/8/layout/hierarchy2"/>
    <dgm:cxn modelId="{64229DDB-DEDC-4800-8197-4CDFA5E50CAB}" type="presParOf" srcId="{BC7023BB-F188-4E52-8228-B4EC85536372}" destId="{6FC47972-81F4-49B6-9F3F-CE859D29F57F}" srcOrd="0" destOrd="0" presId="urn:microsoft.com/office/officeart/2005/8/layout/hierarchy2"/>
    <dgm:cxn modelId="{50FBF486-F3F6-4DE0-BCE7-A6CB3417D694}" type="presParOf" srcId="{2889ADA5-1C45-45C1-8694-781B68A927FA}" destId="{4917EC56-3E72-4394-8949-05C88F897390}" srcOrd="19" destOrd="0" presId="urn:microsoft.com/office/officeart/2005/8/layout/hierarchy2"/>
    <dgm:cxn modelId="{72FF4C84-9907-48B2-A27A-E61871B74836}" type="presParOf" srcId="{4917EC56-3E72-4394-8949-05C88F897390}" destId="{EACA80B1-A7C4-4536-BDBD-B3BE3D284D52}" srcOrd="0" destOrd="0" presId="urn:microsoft.com/office/officeart/2005/8/layout/hierarchy2"/>
    <dgm:cxn modelId="{7B6AFD82-3D04-4388-A2F0-C8A2A77C4117}" type="presParOf" srcId="{4917EC56-3E72-4394-8949-05C88F897390}" destId="{F8EEDA2E-55C8-4228-8545-7ABB08F6E203}" srcOrd="1" destOrd="0" presId="urn:microsoft.com/office/officeart/2005/8/layout/hierarchy2"/>
    <dgm:cxn modelId="{BE78BEBC-3CD3-4323-9FB9-08A6559DF8C5}" type="presParOf" srcId="{2889ADA5-1C45-45C1-8694-781B68A927FA}" destId="{2BAB3E1A-C20C-4208-959A-E32F435AA8D1}" srcOrd="20" destOrd="0" presId="urn:microsoft.com/office/officeart/2005/8/layout/hierarchy2"/>
    <dgm:cxn modelId="{C6D975A2-9B5A-4845-98A9-3AE46E8D5312}" type="presParOf" srcId="{2BAB3E1A-C20C-4208-959A-E32F435AA8D1}" destId="{6BCCBF19-8BA7-486D-8208-3AE24EEF82DF}" srcOrd="0" destOrd="0" presId="urn:microsoft.com/office/officeart/2005/8/layout/hierarchy2"/>
    <dgm:cxn modelId="{660D77DB-A07C-49FF-9953-9C0E3AB79E20}" type="presParOf" srcId="{2889ADA5-1C45-45C1-8694-781B68A927FA}" destId="{6BD5A97C-E2FF-4390-80F3-5E156D41A1C4}" srcOrd="21" destOrd="0" presId="urn:microsoft.com/office/officeart/2005/8/layout/hierarchy2"/>
    <dgm:cxn modelId="{FE67B84B-DB9C-4BAF-9DE9-E4847A4CC28A}" type="presParOf" srcId="{6BD5A97C-E2FF-4390-80F3-5E156D41A1C4}" destId="{DE078C61-598E-415E-A385-7EDFBF6D68BB}" srcOrd="0" destOrd="0" presId="urn:microsoft.com/office/officeart/2005/8/layout/hierarchy2"/>
    <dgm:cxn modelId="{9CF168DC-4CC0-43CD-AAE0-8B69BA0635F5}" type="presParOf" srcId="{6BD5A97C-E2FF-4390-80F3-5E156D41A1C4}" destId="{26EE01D0-61FA-42FD-9B4F-A52BCE8727F9}" srcOrd="1" destOrd="0" presId="urn:microsoft.com/office/officeart/2005/8/layout/hierarchy2"/>
    <dgm:cxn modelId="{88B8C844-EFA3-4D61-BF70-86EE8E8DF0A0}" type="presParOf" srcId="{2889ADA5-1C45-45C1-8694-781B68A927FA}" destId="{4BD5675F-57D6-4437-98DB-ED722A7AAA0B}" srcOrd="22" destOrd="0" presId="urn:microsoft.com/office/officeart/2005/8/layout/hierarchy2"/>
    <dgm:cxn modelId="{0099971E-6E78-4C49-BA89-DC52FC32DF75}" type="presParOf" srcId="{4BD5675F-57D6-4437-98DB-ED722A7AAA0B}" destId="{C2C44BB3-BAF4-4495-A2CE-A6D563D165BA}" srcOrd="0" destOrd="0" presId="urn:microsoft.com/office/officeart/2005/8/layout/hierarchy2"/>
    <dgm:cxn modelId="{490E206B-4B47-4A7D-881A-0B678AE1138F}" type="presParOf" srcId="{2889ADA5-1C45-45C1-8694-781B68A927FA}" destId="{46D4F81A-0074-4B1B-A78F-94F1A56B4288}" srcOrd="23" destOrd="0" presId="urn:microsoft.com/office/officeart/2005/8/layout/hierarchy2"/>
    <dgm:cxn modelId="{4CA403BF-B268-4F33-9742-221DD00675AD}" type="presParOf" srcId="{46D4F81A-0074-4B1B-A78F-94F1A56B4288}" destId="{BFBD5742-9A65-4596-8975-F0A444635323}" srcOrd="0" destOrd="0" presId="urn:microsoft.com/office/officeart/2005/8/layout/hierarchy2"/>
    <dgm:cxn modelId="{41B72BB6-894C-45A5-AA48-7F4E9E15FF00}" type="presParOf" srcId="{46D4F81A-0074-4B1B-A78F-94F1A56B4288}" destId="{E8B6BE39-156D-486D-8210-64F9A7D8F206}" srcOrd="1" destOrd="0" presId="urn:microsoft.com/office/officeart/2005/8/layout/hierarchy2"/>
    <dgm:cxn modelId="{EE517F46-B8E3-4C9F-B806-7D7A260EE666}" type="presParOf" srcId="{2889ADA5-1C45-45C1-8694-781B68A927FA}" destId="{BA3D1BCE-5B00-4685-B699-68E66E38A3AE}" srcOrd="24" destOrd="0" presId="urn:microsoft.com/office/officeart/2005/8/layout/hierarchy2"/>
    <dgm:cxn modelId="{B3125406-EC07-4E4A-A871-3D5E4CFC1B24}" type="presParOf" srcId="{BA3D1BCE-5B00-4685-B699-68E66E38A3AE}" destId="{960B31C1-49DB-4F16-9B86-946043CFED4D}" srcOrd="0" destOrd="0" presId="urn:microsoft.com/office/officeart/2005/8/layout/hierarchy2"/>
    <dgm:cxn modelId="{2C53CC59-7172-4298-B47D-E28BC9497349}" type="presParOf" srcId="{2889ADA5-1C45-45C1-8694-781B68A927FA}" destId="{176879F3-8DDF-44A4-8DC1-A4CCAAE89E0A}" srcOrd="25" destOrd="0" presId="urn:microsoft.com/office/officeart/2005/8/layout/hierarchy2"/>
    <dgm:cxn modelId="{BCF8D04D-4B9B-4F5C-8412-51E3F8444BE4}" type="presParOf" srcId="{176879F3-8DDF-44A4-8DC1-A4CCAAE89E0A}" destId="{13F57EB3-3249-4CEF-B67B-4186A7C35B95}" srcOrd="0" destOrd="0" presId="urn:microsoft.com/office/officeart/2005/8/layout/hierarchy2"/>
    <dgm:cxn modelId="{469C8324-6CFA-48F4-94A3-C679D7251BCC}" type="presParOf" srcId="{176879F3-8DDF-44A4-8DC1-A4CCAAE89E0A}" destId="{23ADA95E-CC38-43CB-87F5-B1B596A608B6}" srcOrd="1" destOrd="0" presId="urn:microsoft.com/office/officeart/2005/8/layout/hierarchy2"/>
    <dgm:cxn modelId="{5A164ED9-8D98-4AAC-A153-9422F2FE3FE1}" type="presParOf" srcId="{2889ADA5-1C45-45C1-8694-781B68A927FA}" destId="{A8DC07D6-E20C-4417-A750-C5D87E2293E8}" srcOrd="26" destOrd="0" presId="urn:microsoft.com/office/officeart/2005/8/layout/hierarchy2"/>
    <dgm:cxn modelId="{CB641B86-65B2-4FC4-9E71-EEA5D9B45E6F}" type="presParOf" srcId="{A8DC07D6-E20C-4417-A750-C5D87E2293E8}" destId="{C0330290-A544-43F6-AD50-F898153C68DD}" srcOrd="0" destOrd="0" presId="urn:microsoft.com/office/officeart/2005/8/layout/hierarchy2"/>
    <dgm:cxn modelId="{18E650A3-1B4D-47DF-8EC6-3F95834B90D6}" type="presParOf" srcId="{2889ADA5-1C45-45C1-8694-781B68A927FA}" destId="{271DD9DA-72A3-4E23-8778-69EAD70E3842}" srcOrd="27" destOrd="0" presId="urn:microsoft.com/office/officeart/2005/8/layout/hierarchy2"/>
    <dgm:cxn modelId="{DBA77364-07F6-4749-8D69-F79107C51ECA}" type="presParOf" srcId="{271DD9DA-72A3-4E23-8778-69EAD70E3842}" destId="{D9AC49D2-6982-4331-A0BA-862E861FE7AC}" srcOrd="0" destOrd="0" presId="urn:microsoft.com/office/officeart/2005/8/layout/hierarchy2"/>
    <dgm:cxn modelId="{43F76BCD-02E1-463C-8E15-26EFCAB8240D}" type="presParOf" srcId="{271DD9DA-72A3-4E23-8778-69EAD70E3842}" destId="{E76CD369-DD91-4518-95D1-04E3D1CBC812}" srcOrd="1" destOrd="0" presId="urn:microsoft.com/office/officeart/2005/8/layout/hierarchy2"/>
    <dgm:cxn modelId="{393D2092-1D81-4D1F-A585-B839C6CBB40A}" type="presParOf" srcId="{2889ADA5-1C45-45C1-8694-781B68A927FA}" destId="{F4404EA2-00C4-4719-8575-133F192A1B29}" srcOrd="28" destOrd="0" presId="urn:microsoft.com/office/officeart/2005/8/layout/hierarchy2"/>
    <dgm:cxn modelId="{7C136D91-F0E2-4DFE-95BB-AA763A82F5E6}" type="presParOf" srcId="{F4404EA2-00C4-4719-8575-133F192A1B29}" destId="{A922D179-3D76-4DA3-B6DE-F3253103BF06}" srcOrd="0" destOrd="0" presId="urn:microsoft.com/office/officeart/2005/8/layout/hierarchy2"/>
    <dgm:cxn modelId="{DD3C21BB-6647-4F42-87E7-848E6C6AFB3C}" type="presParOf" srcId="{2889ADA5-1C45-45C1-8694-781B68A927FA}" destId="{5E4745FC-1F34-457A-81FE-339B63489964}" srcOrd="29" destOrd="0" presId="urn:microsoft.com/office/officeart/2005/8/layout/hierarchy2"/>
    <dgm:cxn modelId="{AE1D85AD-AA13-4767-96E0-C4B032E62BD7}" type="presParOf" srcId="{5E4745FC-1F34-457A-81FE-339B63489964}" destId="{259135EA-C178-46E8-823A-488904407E81}" srcOrd="0" destOrd="0" presId="urn:microsoft.com/office/officeart/2005/8/layout/hierarchy2"/>
    <dgm:cxn modelId="{A0E27051-7706-4D9D-B23B-DC80E7000333}" type="presParOf" srcId="{5E4745FC-1F34-457A-81FE-339B63489964}" destId="{1D2E9878-F292-42EF-8FD9-E64A403C60CD}" srcOrd="1" destOrd="0" presId="urn:microsoft.com/office/officeart/2005/8/layout/hierarchy2"/>
    <dgm:cxn modelId="{7567DFFA-397C-4AE7-B509-C67322A20274}" type="presParOf" srcId="{2889ADA5-1C45-45C1-8694-781B68A927FA}" destId="{D315AD38-1A71-4334-BD34-61FED04AF650}" srcOrd="30" destOrd="0" presId="urn:microsoft.com/office/officeart/2005/8/layout/hierarchy2"/>
    <dgm:cxn modelId="{C8E67D4E-BA0D-49B6-BA1B-EC285CFF9B93}" type="presParOf" srcId="{D315AD38-1A71-4334-BD34-61FED04AF650}" destId="{F335960A-CA76-4918-AE1B-B2E1A197E7A5}" srcOrd="0" destOrd="0" presId="urn:microsoft.com/office/officeart/2005/8/layout/hierarchy2"/>
    <dgm:cxn modelId="{4A46ABD0-B0B6-4C9C-9968-872640CAFF00}" type="presParOf" srcId="{2889ADA5-1C45-45C1-8694-781B68A927FA}" destId="{1BFB1EF1-8BE1-4894-81D5-245BA95BB8ED}" srcOrd="31" destOrd="0" presId="urn:microsoft.com/office/officeart/2005/8/layout/hierarchy2"/>
    <dgm:cxn modelId="{89AE89DD-C753-4941-A973-F2683C1BC6F1}" type="presParOf" srcId="{1BFB1EF1-8BE1-4894-81D5-245BA95BB8ED}" destId="{AA6D8B30-F184-4385-909E-B2D59247B32C}" srcOrd="0" destOrd="0" presId="urn:microsoft.com/office/officeart/2005/8/layout/hierarchy2"/>
    <dgm:cxn modelId="{D7C7E8C9-84DC-45B7-BB07-36F310E529F5}" type="presParOf" srcId="{1BFB1EF1-8BE1-4894-81D5-245BA95BB8ED}" destId="{7FFEA39A-2ED1-4DCC-9EA9-372ED81488A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312B90-E57C-4C26-A559-7CC258DE2835}">
      <dsp:nvSpPr>
        <dsp:cNvPr id="0" name=""/>
        <dsp:cNvSpPr/>
      </dsp:nvSpPr>
      <dsp:spPr>
        <a:xfrm>
          <a:off x="5723" y="1430983"/>
          <a:ext cx="2783170" cy="217859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>
              <a:latin typeface="Cambria" pitchFamily="18" charset="0"/>
            </a:rPr>
            <a:t>Объектами НЭБ </a:t>
          </a:r>
          <a:br>
            <a:rPr lang="ru-RU" sz="2200" b="1" i="1" kern="1200" dirty="0">
              <a:latin typeface="Cambria" pitchFamily="18" charset="0"/>
            </a:rPr>
          </a:br>
          <a:r>
            <a:rPr lang="ru-RU" sz="2200" b="1" i="1" kern="1200" dirty="0">
              <a:latin typeface="Cambria" pitchFamily="18" charset="0"/>
            </a:rPr>
            <a:t>являются созданные </a:t>
          </a:r>
          <a:br>
            <a:rPr lang="ru-RU" sz="2200" b="1" i="1" kern="1200" dirty="0">
              <a:latin typeface="Cambria" pitchFamily="18" charset="0"/>
            </a:rPr>
          </a:br>
          <a:r>
            <a:rPr lang="ru-RU" sz="2200" b="1" i="1" kern="1200" dirty="0">
              <a:latin typeface="Cambria" pitchFamily="18" charset="0"/>
            </a:rPr>
            <a:t>в электронной форме копии:</a:t>
          </a:r>
        </a:p>
      </dsp:txBody>
      <dsp:txXfrm>
        <a:off x="5723" y="1430983"/>
        <a:ext cx="2783170" cy="2178592"/>
      </dsp:txXfrm>
    </dsp:sp>
    <dsp:sp modelId="{203E6461-9606-4751-9D10-B521CE0C5F98}">
      <dsp:nvSpPr>
        <dsp:cNvPr id="0" name=""/>
        <dsp:cNvSpPr/>
      </dsp:nvSpPr>
      <dsp:spPr>
        <a:xfrm rot="17015510">
          <a:off x="1923891" y="1406578"/>
          <a:ext cx="2261453" cy="29282"/>
        </a:xfrm>
        <a:custGeom>
          <a:avLst/>
          <a:gdLst/>
          <a:ahLst/>
          <a:cxnLst/>
          <a:rect l="0" t="0" r="0" b="0"/>
          <a:pathLst>
            <a:path>
              <a:moveTo>
                <a:pt x="0" y="14641"/>
              </a:moveTo>
              <a:lnTo>
                <a:pt x="2261453" y="146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latin typeface="+mn-lt"/>
          </a:endParaRPr>
        </a:p>
      </dsp:txBody>
      <dsp:txXfrm rot="17015510">
        <a:off x="2998082" y="1364683"/>
        <a:ext cx="113072" cy="113072"/>
      </dsp:txXfrm>
    </dsp:sp>
    <dsp:sp modelId="{93E52363-EB5D-4B89-BBBE-741B78B1C8FA}">
      <dsp:nvSpPr>
        <dsp:cNvPr id="0" name=""/>
        <dsp:cNvSpPr/>
      </dsp:nvSpPr>
      <dsp:spPr>
        <a:xfrm>
          <a:off x="3320343" y="15388"/>
          <a:ext cx="5190333" cy="6135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>
              <a:latin typeface="+mn-lt"/>
            </a:rPr>
            <a:t>печатных </a:t>
          </a:r>
          <a:r>
            <a:rPr lang="ru-RU" sz="2200" b="1" i="0" kern="1200" dirty="0" smtClean="0">
              <a:latin typeface="+mn-lt"/>
            </a:rPr>
            <a:t>изданий</a:t>
          </a:r>
          <a:endParaRPr lang="ru-RU" sz="2200" b="1" i="0" kern="1200" dirty="0">
            <a:latin typeface="+mn-lt"/>
          </a:endParaRPr>
        </a:p>
      </dsp:txBody>
      <dsp:txXfrm>
        <a:off x="3320343" y="15388"/>
        <a:ext cx="5190333" cy="613541"/>
      </dsp:txXfrm>
    </dsp:sp>
    <dsp:sp modelId="{6C657951-6662-4047-932F-FBBCC19D4AD9}">
      <dsp:nvSpPr>
        <dsp:cNvPr id="0" name=""/>
        <dsp:cNvSpPr/>
      </dsp:nvSpPr>
      <dsp:spPr>
        <a:xfrm rot="17437280">
          <a:off x="2300125" y="1799487"/>
          <a:ext cx="1508986" cy="29282"/>
        </a:xfrm>
        <a:custGeom>
          <a:avLst/>
          <a:gdLst/>
          <a:ahLst/>
          <a:cxnLst/>
          <a:rect l="0" t="0" r="0" b="0"/>
          <a:pathLst>
            <a:path>
              <a:moveTo>
                <a:pt x="0" y="14641"/>
              </a:moveTo>
              <a:lnTo>
                <a:pt x="1508986" y="146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latin typeface="+mn-lt"/>
          </a:endParaRPr>
        </a:p>
      </dsp:txBody>
      <dsp:txXfrm rot="17437280">
        <a:off x="3016894" y="1776403"/>
        <a:ext cx="75449" cy="75449"/>
      </dsp:txXfrm>
    </dsp:sp>
    <dsp:sp modelId="{1A253B8F-BECD-4664-8395-A635A1472AED}">
      <dsp:nvSpPr>
        <dsp:cNvPr id="0" name=""/>
        <dsp:cNvSpPr/>
      </dsp:nvSpPr>
      <dsp:spPr>
        <a:xfrm>
          <a:off x="3320343" y="801206"/>
          <a:ext cx="5190333" cy="6135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n-lt"/>
            </a:rPr>
            <a:t>электронных изданий</a:t>
          </a:r>
          <a:endParaRPr lang="ru-RU" sz="2200" b="1" i="0" kern="1200" dirty="0">
            <a:latin typeface="+mn-lt"/>
          </a:endParaRPr>
        </a:p>
      </dsp:txBody>
      <dsp:txXfrm>
        <a:off x="3320343" y="801206"/>
        <a:ext cx="5190333" cy="613541"/>
      </dsp:txXfrm>
    </dsp:sp>
    <dsp:sp modelId="{F8F6EDB8-DCE6-415A-A1AB-F9536CCBEDE3}">
      <dsp:nvSpPr>
        <dsp:cNvPr id="0" name=""/>
        <dsp:cNvSpPr/>
      </dsp:nvSpPr>
      <dsp:spPr>
        <a:xfrm rot="19111028">
          <a:off x="2699918" y="2270686"/>
          <a:ext cx="709400" cy="29282"/>
        </a:xfrm>
        <a:custGeom>
          <a:avLst/>
          <a:gdLst/>
          <a:ahLst/>
          <a:cxnLst/>
          <a:rect l="0" t="0" r="0" b="0"/>
          <a:pathLst>
            <a:path>
              <a:moveTo>
                <a:pt x="0" y="14641"/>
              </a:moveTo>
              <a:lnTo>
                <a:pt x="709400" y="146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latin typeface="+mn-lt"/>
          </a:endParaRPr>
        </a:p>
      </dsp:txBody>
      <dsp:txXfrm rot="19111028">
        <a:off x="3036883" y="2267593"/>
        <a:ext cx="35470" cy="35470"/>
      </dsp:txXfrm>
    </dsp:sp>
    <dsp:sp modelId="{08A03E24-687D-4FE6-B75C-0EE6B08DE11D}">
      <dsp:nvSpPr>
        <dsp:cNvPr id="0" name=""/>
        <dsp:cNvSpPr/>
      </dsp:nvSpPr>
      <dsp:spPr>
        <a:xfrm>
          <a:off x="3320343" y="1658463"/>
          <a:ext cx="5190333" cy="7838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n-lt"/>
            </a:rPr>
            <a:t>неопубликованных документов, </a:t>
          </a:r>
          <a:br>
            <a:rPr lang="ru-RU" sz="2200" b="1" i="0" kern="1200" dirty="0" smtClean="0">
              <a:latin typeface="+mn-lt"/>
            </a:rPr>
          </a:br>
          <a:r>
            <a:rPr lang="ru-RU" sz="2200" b="1" i="0" kern="1200" dirty="0" smtClean="0">
              <a:latin typeface="+mn-lt"/>
            </a:rPr>
            <a:t>в том числе диссертаций</a:t>
          </a:r>
          <a:endParaRPr lang="ru-RU" sz="2200" b="1" i="0" kern="1200" dirty="0">
            <a:latin typeface="+mn-lt"/>
          </a:endParaRPr>
        </a:p>
      </dsp:txBody>
      <dsp:txXfrm>
        <a:off x="3320343" y="1658463"/>
        <a:ext cx="5190333" cy="783825"/>
      </dsp:txXfrm>
    </dsp:sp>
    <dsp:sp modelId="{B6324AC8-14F0-42D8-B420-4FDA12B66F4E}">
      <dsp:nvSpPr>
        <dsp:cNvPr id="0" name=""/>
        <dsp:cNvSpPr/>
      </dsp:nvSpPr>
      <dsp:spPr>
        <a:xfrm rot="2961277">
          <a:off x="2646674" y="2815168"/>
          <a:ext cx="815888" cy="29282"/>
        </a:xfrm>
        <a:custGeom>
          <a:avLst/>
          <a:gdLst/>
          <a:ahLst/>
          <a:cxnLst/>
          <a:rect l="0" t="0" r="0" b="0"/>
          <a:pathLst>
            <a:path>
              <a:moveTo>
                <a:pt x="0" y="14641"/>
              </a:moveTo>
              <a:lnTo>
                <a:pt x="815888" y="146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latin typeface="+mn-lt"/>
          </a:endParaRPr>
        </a:p>
      </dsp:txBody>
      <dsp:txXfrm rot="2961277">
        <a:off x="3034221" y="2809412"/>
        <a:ext cx="40794" cy="40794"/>
      </dsp:txXfrm>
    </dsp:sp>
    <dsp:sp modelId="{05B73940-7D25-4632-9A6E-3FF2EA93833B}">
      <dsp:nvSpPr>
        <dsp:cNvPr id="0" name=""/>
        <dsp:cNvSpPr/>
      </dsp:nvSpPr>
      <dsp:spPr>
        <a:xfrm>
          <a:off x="3320343" y="2658599"/>
          <a:ext cx="5190333" cy="9614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n-lt"/>
            </a:rPr>
            <a:t>иных документов, представляемых </a:t>
          </a:r>
          <a:br>
            <a:rPr lang="ru-RU" sz="2200" b="1" i="0" kern="1200" dirty="0" smtClean="0">
              <a:latin typeface="+mn-lt"/>
            </a:rPr>
          </a:br>
          <a:r>
            <a:rPr lang="ru-RU" sz="2200" b="1" i="0" kern="1200" dirty="0" smtClean="0">
              <a:latin typeface="+mn-lt"/>
            </a:rPr>
            <a:t>в качестве обязательного экземпляра документов</a:t>
          </a:r>
          <a:endParaRPr lang="ru-RU" sz="2200" b="1" i="0" kern="1200" dirty="0">
            <a:latin typeface="+mn-lt"/>
          </a:endParaRPr>
        </a:p>
      </dsp:txBody>
      <dsp:txXfrm>
        <a:off x="3320343" y="2658599"/>
        <a:ext cx="5190333" cy="961480"/>
      </dsp:txXfrm>
    </dsp:sp>
    <dsp:sp modelId="{BA2E0672-E7FB-4C52-9D70-6C373E717482}">
      <dsp:nvSpPr>
        <dsp:cNvPr id="0" name=""/>
        <dsp:cNvSpPr/>
      </dsp:nvSpPr>
      <dsp:spPr>
        <a:xfrm rot="4334572">
          <a:off x="2183340" y="3335406"/>
          <a:ext cx="1742555" cy="29282"/>
        </a:xfrm>
        <a:custGeom>
          <a:avLst/>
          <a:gdLst/>
          <a:ahLst/>
          <a:cxnLst/>
          <a:rect l="0" t="0" r="0" b="0"/>
          <a:pathLst>
            <a:path>
              <a:moveTo>
                <a:pt x="0" y="14641"/>
              </a:moveTo>
              <a:lnTo>
                <a:pt x="1742555" y="146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latin typeface="+mn-lt"/>
          </a:endParaRPr>
        </a:p>
      </dsp:txBody>
      <dsp:txXfrm rot="4334572">
        <a:off x="3011054" y="3306484"/>
        <a:ext cx="87127" cy="87127"/>
      </dsp:txXfrm>
    </dsp:sp>
    <dsp:sp modelId="{49EB82A2-F1B0-4B13-AA81-11E5BDA0B553}">
      <dsp:nvSpPr>
        <dsp:cNvPr id="0" name=""/>
        <dsp:cNvSpPr/>
      </dsp:nvSpPr>
      <dsp:spPr>
        <a:xfrm>
          <a:off x="3320343" y="3873046"/>
          <a:ext cx="5190333" cy="6135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n-lt"/>
            </a:rPr>
            <a:t>книжных памятников</a:t>
          </a:r>
          <a:endParaRPr lang="ru-RU" sz="2200" b="1" i="0" kern="1200" dirty="0">
            <a:latin typeface="+mn-lt"/>
          </a:endParaRPr>
        </a:p>
      </dsp:txBody>
      <dsp:txXfrm>
        <a:off x="3320343" y="3873046"/>
        <a:ext cx="5190333" cy="61354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243D31-B9F7-424E-988A-EA748ECC6A01}">
      <dsp:nvSpPr>
        <dsp:cNvPr id="0" name=""/>
        <dsp:cNvSpPr/>
      </dsp:nvSpPr>
      <dsp:spPr>
        <a:xfrm>
          <a:off x="60068" y="996413"/>
          <a:ext cx="2520394" cy="1436196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 smtClean="0">
              <a:latin typeface="Cambria" pitchFamily="18" charset="0"/>
              <a:ea typeface="Cambria Math" pitchFamily="18" charset="0"/>
            </a:rPr>
            <a:t>Пользователи НЭБ получают бесплатный доступ:</a:t>
          </a:r>
          <a:endParaRPr lang="ru-RU" sz="2200" b="1" i="1" kern="1200" dirty="0">
            <a:latin typeface="Cambria" pitchFamily="18" charset="0"/>
            <a:ea typeface="Cambria Math" pitchFamily="18" charset="0"/>
          </a:endParaRPr>
        </a:p>
      </dsp:txBody>
      <dsp:txXfrm>
        <a:off x="60068" y="996413"/>
        <a:ext cx="2520394" cy="1436196"/>
      </dsp:txXfrm>
    </dsp:sp>
    <dsp:sp modelId="{997C8856-2B23-4804-B81F-A369D6279DA7}">
      <dsp:nvSpPr>
        <dsp:cNvPr id="0" name=""/>
        <dsp:cNvSpPr/>
      </dsp:nvSpPr>
      <dsp:spPr>
        <a:xfrm rot="18494487">
          <a:off x="2363265" y="1241423"/>
          <a:ext cx="1140074" cy="50751"/>
        </a:xfrm>
        <a:custGeom>
          <a:avLst/>
          <a:gdLst/>
          <a:ahLst/>
          <a:cxnLst/>
          <a:rect l="0" t="0" r="0" b="0"/>
          <a:pathLst>
            <a:path>
              <a:moveTo>
                <a:pt x="0" y="25375"/>
              </a:moveTo>
              <a:lnTo>
                <a:pt x="1140074" y="2537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0" kern="1200">
            <a:latin typeface="+mj-lt"/>
          </a:endParaRPr>
        </a:p>
      </dsp:txBody>
      <dsp:txXfrm rot="18494487">
        <a:off x="2904800" y="1238297"/>
        <a:ext cx="57003" cy="57003"/>
      </dsp:txXfrm>
    </dsp:sp>
    <dsp:sp modelId="{75431799-DDF6-43CA-8B39-92EFA845EAED}">
      <dsp:nvSpPr>
        <dsp:cNvPr id="0" name=""/>
        <dsp:cNvSpPr/>
      </dsp:nvSpPr>
      <dsp:spPr>
        <a:xfrm>
          <a:off x="3286142" y="0"/>
          <a:ext cx="4794926" cy="16381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/>
            <a:t>к объектам НЭБ, которые находятся в свободном использовании по законодательству РФ</a:t>
          </a:r>
          <a:endParaRPr lang="ru-RU" sz="2100" b="1" i="0" kern="1200" dirty="0">
            <a:latin typeface="+mj-lt"/>
          </a:endParaRPr>
        </a:p>
      </dsp:txBody>
      <dsp:txXfrm>
        <a:off x="3286142" y="0"/>
        <a:ext cx="4794926" cy="1638174"/>
      </dsp:txXfrm>
    </dsp:sp>
    <dsp:sp modelId="{AAE69914-4037-4CC2-9574-DA348870C78B}">
      <dsp:nvSpPr>
        <dsp:cNvPr id="0" name=""/>
        <dsp:cNvSpPr/>
      </dsp:nvSpPr>
      <dsp:spPr>
        <a:xfrm rot="3096337">
          <a:off x="2365187" y="2134398"/>
          <a:ext cx="1136229" cy="50751"/>
        </a:xfrm>
        <a:custGeom>
          <a:avLst/>
          <a:gdLst/>
          <a:ahLst/>
          <a:cxnLst/>
          <a:rect l="0" t="0" r="0" b="0"/>
          <a:pathLst>
            <a:path>
              <a:moveTo>
                <a:pt x="0" y="25375"/>
              </a:moveTo>
              <a:lnTo>
                <a:pt x="1136229" y="2537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0" kern="1200">
            <a:latin typeface="+mj-lt"/>
          </a:endParaRPr>
        </a:p>
      </dsp:txBody>
      <dsp:txXfrm rot="3096337">
        <a:off x="2904896" y="2131368"/>
        <a:ext cx="56811" cy="56811"/>
      </dsp:txXfrm>
    </dsp:sp>
    <dsp:sp modelId="{FD9D391D-9DC6-40AC-9F99-033EEDB35BA0}">
      <dsp:nvSpPr>
        <dsp:cNvPr id="0" name=""/>
        <dsp:cNvSpPr/>
      </dsp:nvSpPr>
      <dsp:spPr>
        <a:xfrm>
          <a:off x="3286142" y="1785950"/>
          <a:ext cx="4794926" cy="16381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/>
            <a:t>объектам, для которых от авторов или иных правообладателей получены права на включение в НЭБ и предоставление во временное пользование пользователям НЭБ</a:t>
          </a:r>
          <a:endParaRPr lang="ru-RU" sz="2100" b="1" i="0" kern="1200" dirty="0">
            <a:latin typeface="+mj-lt"/>
          </a:endParaRPr>
        </a:p>
      </dsp:txBody>
      <dsp:txXfrm>
        <a:off x="3286142" y="1785950"/>
        <a:ext cx="4794926" cy="163817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243D31-B9F7-424E-988A-EA748ECC6A01}">
      <dsp:nvSpPr>
        <dsp:cNvPr id="0" name=""/>
        <dsp:cNvSpPr/>
      </dsp:nvSpPr>
      <dsp:spPr>
        <a:xfrm>
          <a:off x="4665" y="1909810"/>
          <a:ext cx="2411774" cy="100491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>
              <a:latin typeface="Cambria" pitchFamily="18" charset="0"/>
              <a:ea typeface="Cambria Math" pitchFamily="18" charset="0"/>
            </a:rPr>
            <a:t>НЭБ </a:t>
          </a:r>
          <a:br>
            <a:rPr lang="ru-RU" sz="2200" b="1" i="1" kern="1200" dirty="0">
              <a:latin typeface="Cambria" pitchFamily="18" charset="0"/>
              <a:ea typeface="Cambria Math" pitchFamily="18" charset="0"/>
            </a:rPr>
          </a:br>
          <a:r>
            <a:rPr lang="ru-RU" sz="2200" b="1" i="1" kern="1200" dirty="0">
              <a:latin typeface="Cambria" pitchFamily="18" charset="0"/>
              <a:ea typeface="Cambria Math" pitchFamily="18" charset="0"/>
            </a:rPr>
            <a:t>включает в </a:t>
          </a:r>
          <a:r>
            <a:rPr lang="ru-RU" sz="2200" b="1" i="1" kern="1200" dirty="0" smtClean="0">
              <a:latin typeface="Cambria" pitchFamily="18" charset="0"/>
              <a:ea typeface="Cambria Math" pitchFamily="18" charset="0"/>
            </a:rPr>
            <a:t>себя</a:t>
          </a:r>
          <a:endParaRPr lang="ru-RU" sz="2200" b="1" i="1" kern="1200" dirty="0">
            <a:latin typeface="Cambria" pitchFamily="18" charset="0"/>
            <a:ea typeface="Cambria Math" pitchFamily="18" charset="0"/>
          </a:endParaRPr>
        </a:p>
      </dsp:txBody>
      <dsp:txXfrm>
        <a:off x="4665" y="1909810"/>
        <a:ext cx="2411774" cy="1004914"/>
      </dsp:txXfrm>
    </dsp:sp>
    <dsp:sp modelId="{997C8856-2B23-4804-B81F-A369D6279DA7}">
      <dsp:nvSpPr>
        <dsp:cNvPr id="0" name=""/>
        <dsp:cNvSpPr/>
      </dsp:nvSpPr>
      <dsp:spPr>
        <a:xfrm rot="17783027">
          <a:off x="1910938" y="1578488"/>
          <a:ext cx="1819601" cy="37492"/>
        </a:xfrm>
        <a:custGeom>
          <a:avLst/>
          <a:gdLst/>
          <a:ahLst/>
          <a:cxnLst/>
          <a:rect l="0" t="0" r="0" b="0"/>
          <a:pathLst>
            <a:path>
              <a:moveTo>
                <a:pt x="0" y="18746"/>
              </a:moveTo>
              <a:lnTo>
                <a:pt x="1819601" y="1874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0" kern="1200">
            <a:latin typeface="+mj-lt"/>
          </a:endParaRPr>
        </a:p>
      </dsp:txBody>
      <dsp:txXfrm rot="17783027">
        <a:off x="2775249" y="1551744"/>
        <a:ext cx="90980" cy="90980"/>
      </dsp:txXfrm>
    </dsp:sp>
    <dsp:sp modelId="{75431799-DDF6-43CA-8B39-92EFA845EAED}">
      <dsp:nvSpPr>
        <dsp:cNvPr id="0" name=""/>
        <dsp:cNvSpPr/>
      </dsp:nvSpPr>
      <dsp:spPr>
        <a:xfrm>
          <a:off x="3225038" y="288029"/>
          <a:ext cx="4983873" cy="98834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j-lt"/>
            </a:rPr>
            <a:t>Электронный </a:t>
          </a:r>
          <a:r>
            <a:rPr lang="ru-RU" sz="2200" b="1" i="0" kern="1200" dirty="0">
              <a:latin typeface="+mj-lt"/>
            </a:rPr>
            <a:t>каталог НЭБ</a:t>
          </a:r>
        </a:p>
      </dsp:txBody>
      <dsp:txXfrm>
        <a:off x="3225038" y="288029"/>
        <a:ext cx="4983873" cy="988343"/>
      </dsp:txXfrm>
    </dsp:sp>
    <dsp:sp modelId="{AAE69914-4037-4CC2-9574-DA348870C78B}">
      <dsp:nvSpPr>
        <dsp:cNvPr id="0" name=""/>
        <dsp:cNvSpPr/>
      </dsp:nvSpPr>
      <dsp:spPr>
        <a:xfrm rot="20467101">
          <a:off x="2393580" y="2256041"/>
          <a:ext cx="849652" cy="37492"/>
        </a:xfrm>
        <a:custGeom>
          <a:avLst/>
          <a:gdLst/>
          <a:ahLst/>
          <a:cxnLst/>
          <a:rect l="0" t="0" r="0" b="0"/>
          <a:pathLst>
            <a:path>
              <a:moveTo>
                <a:pt x="0" y="18746"/>
              </a:moveTo>
              <a:lnTo>
                <a:pt x="849652" y="1874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0" kern="1200">
            <a:latin typeface="+mj-lt"/>
          </a:endParaRPr>
        </a:p>
      </dsp:txBody>
      <dsp:txXfrm rot="20467101">
        <a:off x="2797165" y="2253546"/>
        <a:ext cx="42482" cy="42482"/>
      </dsp:txXfrm>
    </dsp:sp>
    <dsp:sp modelId="{FD9D391D-9DC6-40AC-9F99-033EEDB35BA0}">
      <dsp:nvSpPr>
        <dsp:cNvPr id="0" name=""/>
        <dsp:cNvSpPr/>
      </dsp:nvSpPr>
      <dsp:spPr>
        <a:xfrm>
          <a:off x="3220372" y="1643136"/>
          <a:ext cx="4983873" cy="98834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j-lt"/>
            </a:rPr>
            <a:t>Реестр </a:t>
          </a:r>
          <a:r>
            <a:rPr lang="ru-RU" sz="2200" b="1" i="0" kern="1200" dirty="0">
              <a:latin typeface="+mj-lt"/>
            </a:rPr>
            <a:t>книжных памятников</a:t>
          </a:r>
        </a:p>
      </dsp:txBody>
      <dsp:txXfrm>
        <a:off x="3220372" y="1643136"/>
        <a:ext cx="4983873" cy="988343"/>
      </dsp:txXfrm>
    </dsp:sp>
    <dsp:sp modelId="{34FCA90A-5CD2-4329-86CD-42659C63EE0A}">
      <dsp:nvSpPr>
        <dsp:cNvPr id="0" name=""/>
        <dsp:cNvSpPr/>
      </dsp:nvSpPr>
      <dsp:spPr>
        <a:xfrm rot="3579232">
          <a:off x="2020500" y="3084119"/>
          <a:ext cx="1600477" cy="37492"/>
        </a:xfrm>
        <a:custGeom>
          <a:avLst/>
          <a:gdLst/>
          <a:ahLst/>
          <a:cxnLst/>
          <a:rect l="0" t="0" r="0" b="0"/>
          <a:pathLst>
            <a:path>
              <a:moveTo>
                <a:pt x="0" y="18746"/>
              </a:moveTo>
              <a:lnTo>
                <a:pt x="1600477" y="1874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0" kern="1200">
            <a:latin typeface="+mj-lt"/>
          </a:endParaRPr>
        </a:p>
      </dsp:txBody>
      <dsp:txXfrm rot="3579232">
        <a:off x="2780727" y="3062853"/>
        <a:ext cx="80023" cy="80023"/>
      </dsp:txXfrm>
    </dsp:sp>
    <dsp:sp modelId="{0A4C30CB-1037-4EB9-B7B9-4057BDB03891}">
      <dsp:nvSpPr>
        <dsp:cNvPr id="0" name=""/>
        <dsp:cNvSpPr/>
      </dsp:nvSpPr>
      <dsp:spPr>
        <a:xfrm>
          <a:off x="3225038" y="3024331"/>
          <a:ext cx="4983873" cy="153826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latin typeface="+mj-lt"/>
            </a:rPr>
            <a:t>Сведения </a:t>
          </a:r>
          <a:r>
            <a:rPr lang="ru-RU" sz="2200" b="1" i="0" kern="1200" dirty="0">
              <a:latin typeface="+mj-lt"/>
            </a:rPr>
            <a:t>о </a:t>
          </a:r>
          <a:r>
            <a:rPr lang="ru-RU" sz="2200" b="1" i="0" kern="1200" dirty="0" smtClean="0">
              <a:latin typeface="+mj-lt"/>
            </a:rPr>
            <a:t>законодательстве РФ, </a:t>
          </a:r>
          <a:r>
            <a:rPr lang="ru-RU" sz="2200" b="1" i="0" kern="1200" dirty="0">
              <a:latin typeface="+mj-lt"/>
            </a:rPr>
            <a:t/>
          </a:r>
          <a:br>
            <a:rPr lang="ru-RU" sz="2200" b="1" i="0" kern="1200" dirty="0">
              <a:latin typeface="+mj-lt"/>
            </a:rPr>
          </a:br>
          <a:r>
            <a:rPr lang="ru-RU" sz="2200" b="1" i="0" kern="1200" dirty="0">
              <a:latin typeface="+mj-lt"/>
            </a:rPr>
            <a:t>регулирующем отношения </a:t>
          </a:r>
          <a:r>
            <a:rPr lang="ru-RU" sz="2200" b="1" i="0" kern="1200" dirty="0" smtClean="0">
              <a:latin typeface="+mj-lt"/>
            </a:rPr>
            <a:t/>
          </a:r>
          <a:br>
            <a:rPr lang="ru-RU" sz="2200" b="1" i="0" kern="1200" dirty="0" smtClean="0">
              <a:latin typeface="+mj-lt"/>
            </a:rPr>
          </a:br>
          <a:r>
            <a:rPr lang="ru-RU" sz="2200" b="1" i="0" kern="1200" dirty="0" smtClean="0">
              <a:latin typeface="+mj-lt"/>
            </a:rPr>
            <a:t>в </a:t>
          </a:r>
          <a:r>
            <a:rPr lang="ru-RU" sz="2200" b="1" i="0" kern="1200" dirty="0">
              <a:latin typeface="+mj-lt"/>
            </a:rPr>
            <a:t>связи </a:t>
          </a:r>
          <a:r>
            <a:rPr lang="ru-RU" sz="2200" b="1" i="0" kern="1200" dirty="0" smtClean="0">
              <a:latin typeface="+mj-lt"/>
            </a:rPr>
            <a:t>с </a:t>
          </a:r>
          <a:r>
            <a:rPr lang="ru-RU" sz="2200" b="1" i="0" kern="1200" dirty="0">
              <a:latin typeface="+mj-lt"/>
            </a:rPr>
            <a:t>созданием </a:t>
          </a:r>
          <a:r>
            <a:rPr lang="ru-RU" sz="2200" b="1" i="0" kern="1200" dirty="0" smtClean="0">
              <a:latin typeface="+mj-lt"/>
            </a:rPr>
            <a:t/>
          </a:r>
          <a:br>
            <a:rPr lang="ru-RU" sz="2200" b="1" i="0" kern="1200" dirty="0" smtClean="0">
              <a:latin typeface="+mj-lt"/>
            </a:rPr>
          </a:br>
          <a:r>
            <a:rPr lang="ru-RU" sz="2200" b="1" i="0" kern="1200" dirty="0" smtClean="0">
              <a:latin typeface="+mj-lt"/>
            </a:rPr>
            <a:t>и </a:t>
          </a:r>
          <a:r>
            <a:rPr lang="ru-RU" sz="2200" b="1" i="0" kern="1200" dirty="0">
              <a:latin typeface="+mj-lt"/>
            </a:rPr>
            <a:t>функционированием НЭБ</a:t>
          </a:r>
        </a:p>
      </dsp:txBody>
      <dsp:txXfrm>
        <a:off x="3225038" y="3024331"/>
        <a:ext cx="4983873" cy="153826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E44E8D-40C1-4534-9256-82BDA2F0974B}">
      <dsp:nvSpPr>
        <dsp:cNvPr id="0" name=""/>
        <dsp:cNvSpPr/>
      </dsp:nvSpPr>
      <dsp:spPr>
        <a:xfrm>
          <a:off x="0" y="13"/>
          <a:ext cx="8496944" cy="717649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47625" cap="flat" cmpd="dbl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 smtClean="0">
              <a:latin typeface="Cambria" pitchFamily="18" charset="0"/>
            </a:rPr>
            <a:t>В состав обязательного экземпляра </a:t>
          </a:r>
          <a:br>
            <a:rPr lang="ru-RU" sz="2200" b="1" i="1" kern="1200" dirty="0" smtClean="0">
              <a:latin typeface="Cambria" pitchFamily="18" charset="0"/>
            </a:rPr>
          </a:br>
          <a:r>
            <a:rPr lang="ru-RU" sz="2200" b="1" i="1" kern="1200" dirty="0" smtClean="0">
              <a:latin typeface="Cambria" pitchFamily="18" charset="0"/>
            </a:rPr>
            <a:t>входят следующие виды документов:</a:t>
          </a:r>
          <a:endParaRPr lang="ru-RU" sz="2200" b="1" i="1" kern="1200" dirty="0">
            <a:latin typeface="Cambria" pitchFamily="18" charset="0"/>
          </a:endParaRPr>
        </a:p>
      </dsp:txBody>
      <dsp:txXfrm>
        <a:off x="0" y="13"/>
        <a:ext cx="8496944" cy="717649"/>
      </dsp:txXfrm>
    </dsp:sp>
    <dsp:sp modelId="{67DA88E2-7B4E-4AE9-8952-9F4E9F76E0C8}">
      <dsp:nvSpPr>
        <dsp:cNvPr id="0" name=""/>
        <dsp:cNvSpPr/>
      </dsp:nvSpPr>
      <dsp:spPr>
        <a:xfrm>
          <a:off x="0" y="927908"/>
          <a:ext cx="8496944" cy="3974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778" tIns="26670" rIns="149352" bIns="2667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печатные издания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экземпляр печатного издания в электронной форме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издания для слепых и слабовидящих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официальные документы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аудиовизуальная продукция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smtClean="0"/>
            <a:t>электронные издания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неопубликованные документы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патентные документы 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программы для ЭВМ и базы данных на материальном носителе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стандарты</a:t>
          </a:r>
          <a:endParaRPr lang="ru-RU" sz="2100" b="1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100" b="1" kern="1200" dirty="0" smtClean="0"/>
            <a:t>комбинированные документы </a:t>
          </a:r>
          <a:endParaRPr lang="ru-RU" sz="2100" b="1" kern="1200" dirty="0"/>
        </a:p>
      </dsp:txBody>
      <dsp:txXfrm>
        <a:off x="0" y="927908"/>
        <a:ext cx="8496944" cy="39744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E451D3-464B-4739-804E-69B887395FCA}">
      <dsp:nvSpPr>
        <dsp:cNvPr id="0" name=""/>
        <dsp:cNvSpPr/>
      </dsp:nvSpPr>
      <dsp:spPr>
        <a:xfrm>
          <a:off x="0" y="843865"/>
          <a:ext cx="8568952" cy="385243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accent2">
                  <a:lumMod val="75000"/>
                </a:schemeClr>
              </a:solidFill>
            </a:rPr>
            <a:t>создавать</a:t>
          </a:r>
          <a:r>
            <a:rPr lang="ru-RU" sz="2400" b="1" i="1" kern="1200" dirty="0" smtClean="0"/>
            <a:t> копии, в том числе в электронной форме, отдельных статей и малообъемных произведений, правомерно опубликованных в сборниках, газетах и других периодических печатных изданиях, коротких отрывков </a:t>
          </a:r>
          <a:br>
            <a:rPr lang="ru-RU" sz="2400" b="1" i="1" kern="1200" dirty="0" smtClean="0"/>
          </a:br>
          <a:r>
            <a:rPr lang="ru-RU" sz="2400" b="1" i="1" kern="1200" dirty="0" smtClean="0"/>
            <a:t>из иных правомерно опубликованных письменных произведений (с иллюстрациями или без иллюстраций) </a:t>
          </a:r>
          <a:br>
            <a:rPr lang="ru-RU" sz="2400" b="1" i="1" kern="1200" dirty="0" smtClean="0"/>
          </a:br>
          <a:r>
            <a:rPr lang="ru-RU" sz="2400" b="1" i="1" kern="1200" dirty="0" smtClean="0"/>
            <a:t>и предоставлять эти копии обучающимся </a:t>
          </a:r>
          <a:br>
            <a:rPr lang="ru-RU" sz="2400" b="1" i="1" kern="1200" dirty="0" smtClean="0"/>
          </a:br>
          <a:r>
            <a:rPr lang="ru-RU" sz="2400" b="1" i="1" kern="1200" dirty="0" smtClean="0"/>
            <a:t>и педагогическим работникам для проведения экзаменов, аудиторных занятий и самостоятельной подготовки </a:t>
          </a:r>
          <a:br>
            <a:rPr lang="ru-RU" sz="2400" b="1" i="1" kern="1200" dirty="0" smtClean="0"/>
          </a:br>
          <a:r>
            <a:rPr lang="ru-RU" sz="2400" b="1" i="1" kern="1200" dirty="0" smtClean="0"/>
            <a:t>в необходимых для этого количествах</a:t>
          </a:r>
          <a:endParaRPr lang="ru-RU" sz="2400" b="1" i="1" kern="1200" dirty="0"/>
        </a:p>
      </dsp:txBody>
      <dsp:txXfrm>
        <a:off x="0" y="843865"/>
        <a:ext cx="8568952" cy="3852430"/>
      </dsp:txXfrm>
    </dsp:sp>
    <dsp:sp modelId="{5AB59FE2-51B7-419A-825D-1C59338142E2}">
      <dsp:nvSpPr>
        <dsp:cNvPr id="0" name=""/>
        <dsp:cNvSpPr/>
      </dsp:nvSpPr>
      <dsp:spPr>
        <a:xfrm rot="10800000">
          <a:off x="0" y="2004"/>
          <a:ext cx="8568952" cy="897643"/>
        </a:xfrm>
        <a:prstGeom prst="upArrowCallout">
          <a:avLst/>
        </a:prstGeom>
        <a:solidFill>
          <a:schemeClr val="accent1">
            <a:lumMod val="40000"/>
            <a:lumOff val="60000"/>
          </a:schemeClr>
        </a:solidFill>
        <a:ln w="47625" cap="flat" cmpd="dbl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Cambria" pitchFamily="18" charset="0"/>
            </a:rPr>
            <a:t>Образовательные организации вправе:</a:t>
          </a:r>
          <a:endParaRPr lang="ru-RU" sz="2400" b="1" i="1" kern="1200" dirty="0">
            <a:latin typeface="Cambria" pitchFamily="18" charset="0"/>
          </a:endParaRPr>
        </a:p>
      </dsp:txBody>
      <dsp:txXfrm rot="10800000">
        <a:off x="0" y="2004"/>
        <a:ext cx="8568952" cy="89764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6084000"/>
            <a:ext cx="9144000" cy="756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192000"/>
            <a:ext cx="2249424" cy="5400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192000"/>
            <a:ext cx="6784848" cy="5760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609600" y="72000"/>
            <a:ext cx="8153400" cy="836712"/>
          </a:xfrm>
        </p:spPr>
        <p:txBody>
          <a:bodyPr>
            <a:normAutofit/>
          </a:bodyPr>
          <a:lstStyle>
            <a:lvl1pPr algn="ctr">
              <a:defRPr sz="3200" b="1" cap="all" baseline="0">
                <a:solidFill>
                  <a:schemeClr val="tx1"/>
                </a:solidFill>
              </a:defRPr>
            </a:lvl1pPr>
          </a:lstStyle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0"/>
            <a:ext cx="8153400" cy="83671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908720"/>
            <a:ext cx="533400" cy="1440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908720"/>
            <a:ext cx="8553450" cy="1440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6660000"/>
            <a:ext cx="8553450" cy="1440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8604000" y="6660000"/>
            <a:ext cx="533400" cy="1440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bibl@krirpo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2.xml"/><Relationship Id="rId11" Type="http://schemas.openxmlformats.org/officeDocument/2006/relationships/oleObject" Target="../embeddings/oleObject4.bin"/><Relationship Id="rId5" Type="http://schemas.openxmlformats.org/officeDocument/2006/relationships/diagramQuickStyle" Target="../diagrams/quickStyle12.xml"/><Relationship Id="rId10" Type="http://schemas.openxmlformats.org/officeDocument/2006/relationships/oleObject" Target="../embeddings/oleObject3.bin"/><Relationship Id="rId4" Type="http://schemas.openxmlformats.org/officeDocument/2006/relationships/diagramLayout" Target="../diagrams/layout12.xml"/><Relationship Id="rId9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5.xml"/><Relationship Id="rId3" Type="http://schemas.openxmlformats.org/officeDocument/2006/relationships/diagramLayout" Target="../diagrams/layout24.xml"/><Relationship Id="rId7" Type="http://schemas.openxmlformats.org/officeDocument/2006/relationships/diagramData" Target="../diagrams/data25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4.xml"/><Relationship Id="rId11" Type="http://schemas.microsoft.com/office/2007/relationships/diagramDrawing" Target="../diagrams/drawing25.xml"/><Relationship Id="rId5" Type="http://schemas.openxmlformats.org/officeDocument/2006/relationships/diagramColors" Target="../diagrams/colors24.xml"/><Relationship Id="rId10" Type="http://schemas.openxmlformats.org/officeDocument/2006/relationships/diagramColors" Target="../diagrams/colors25.xml"/><Relationship Id="rId4" Type="http://schemas.openxmlformats.org/officeDocument/2006/relationships/diagramQuickStyle" Target="../diagrams/quickStyle24.xml"/><Relationship Id="rId9" Type="http://schemas.openxmlformats.org/officeDocument/2006/relationships/diagramQuickStyle" Target="../diagrams/quickStyle25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7.xml"/><Relationship Id="rId3" Type="http://schemas.openxmlformats.org/officeDocument/2006/relationships/diagramLayout" Target="../diagrams/layout26.xml"/><Relationship Id="rId7" Type="http://schemas.openxmlformats.org/officeDocument/2006/relationships/diagramData" Target="../diagrams/data27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6.xml"/><Relationship Id="rId11" Type="http://schemas.microsoft.com/office/2007/relationships/diagramDrawing" Target="../diagrams/drawing27.xml"/><Relationship Id="rId5" Type="http://schemas.openxmlformats.org/officeDocument/2006/relationships/diagramColors" Target="../diagrams/colors26.xml"/><Relationship Id="rId10" Type="http://schemas.openxmlformats.org/officeDocument/2006/relationships/diagramColors" Target="../diagrams/colors27.xml"/><Relationship Id="rId4" Type="http://schemas.openxmlformats.org/officeDocument/2006/relationships/diagramQuickStyle" Target="../diagrams/quickStyle26.xml"/><Relationship Id="rId9" Type="http://schemas.openxmlformats.org/officeDocument/2006/relationships/diagramQuickStyle" Target="../diagrams/quickStyle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96752"/>
            <a:ext cx="8208912" cy="2518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</a:schemeClr>
                </a:solidFill>
              </a:rPr>
              <a:t>Нормативно-правовые документы для библиотек Профессиональных Образовательных Организаций</a:t>
            </a:r>
            <a:endParaRPr lang="ru-RU" sz="3600" b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072198" y="5429264"/>
            <a:ext cx="2928926" cy="58290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Сушенцова</a:t>
            </a:r>
            <a:r>
              <a:rPr kumimoji="0" 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Н. В.,</a:t>
            </a:r>
          </a:p>
          <a:p>
            <a:pPr marL="0" marR="0" lvl="0" indent="0" algn="l" defTabSz="914400" rtl="0" eaLnBrk="1" fontAlgn="auto" latinLnBrk="0" hangingPunct="1"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1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методист библиотеки ГБУ  ДПО «КРИРПО»</a:t>
            </a:r>
            <a:endParaRPr kumimoji="0" lang="en-US" sz="11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362200" y="6165303"/>
            <a:ext cx="6705600" cy="570533"/>
          </a:xfrm>
        </p:spPr>
        <p:txBody>
          <a:bodyPr>
            <a:normAutofit fontScale="47500" lnSpcReduction="20000"/>
          </a:bodyPr>
          <a:lstStyle/>
          <a:p>
            <a:r>
              <a:rPr lang="ru-RU" sz="2800" b="1" i="1" dirty="0" smtClean="0">
                <a:latin typeface="Cambria" pitchFamily="18" charset="0"/>
              </a:rPr>
              <a:t>Круглый стол «Роль специалиста библиотеки в формировании информационно-образовательной среды профессиональной образовательной организации» (Кемерово, 24 августа 2016 г.)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237312"/>
            <a:ext cx="19030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latin typeface="Cambria" pitchFamily="18" charset="0"/>
              </a:rPr>
              <a:t>e-mail: </a:t>
            </a:r>
            <a:r>
              <a:rPr lang="en-US" sz="1400" dirty="0" smtClean="0">
                <a:latin typeface="Cambria" pitchFamily="18" charset="0"/>
                <a:hlinkClick r:id="rId2"/>
              </a:rPr>
              <a:t>bibl@krirpo.ru</a:t>
            </a:r>
            <a:endParaRPr lang="ru-RU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Изменения в законодательстве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628800"/>
            <a:ext cx="82153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dirty="0" smtClean="0"/>
              <a:t>Федеральный закон от 03.07.2016 N 342-ФЗ</a:t>
            </a:r>
            <a:br>
              <a:rPr lang="ru-RU" sz="2800" b="1" i="1" dirty="0" smtClean="0"/>
            </a:br>
            <a:r>
              <a:rPr lang="ru-RU" sz="2800" b="1" i="1" dirty="0" smtClean="0"/>
              <a:t>«О внесении изменений в Федеральный закон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/>
              <a:t>«О библиотечном деле» в части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создания</a:t>
            </a:r>
            <a:r>
              <a:rPr lang="ru-RU" sz="2800" b="1" i="1" dirty="0" smtClean="0"/>
              <a:t>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/>
              <a:t>федеральной государственной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информационной системы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«Национальная электронная библиотека»</a:t>
            </a:r>
            <a:endParaRPr lang="ru-RU" sz="28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5949280"/>
            <a:ext cx="47880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i="1" dirty="0" smtClean="0"/>
              <a:t>Закон вступает в силу 3 октября 2016 г.</a:t>
            </a:r>
            <a:endParaRPr lang="ru-RU" sz="20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Федеральный закон от 03.07.2016 N 342-ФЗ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571612"/>
            <a:ext cx="814393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НЭБ создается, чтобы:</a:t>
            </a:r>
          </a:p>
          <a:p>
            <a:pPr marL="180000" indent="-18000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/>
              <a:t>сохранить историческое, научное и культурное достояние народов Российской Федерации;</a:t>
            </a:r>
          </a:p>
          <a:p>
            <a:pPr marL="180000" indent="-18000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/>
              <a:t>обеспечить условия для повышения интеллектуального потенциала Российской Федерации и популяризации российской науки и культуры;</a:t>
            </a:r>
          </a:p>
          <a:p>
            <a:pPr marL="180000" indent="-18000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dirty="0" smtClean="0"/>
              <a:t>сформировать основу для создания единого российского электронного пространства знаний.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Федеральный закон от 03.07.2016 N 342-ФЗ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51520" y="1484784"/>
          <a:ext cx="864096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Федеральный закон от 03.07.2016 N 342-ФЗ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571472" y="1214422"/>
          <a:ext cx="8208912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42910" y="4857760"/>
            <a:ext cx="8072494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 fontAlgn="base"/>
            <a:r>
              <a:rPr lang="ru-RU" sz="2200" b="1" i="1" dirty="0" smtClean="0">
                <a:solidFill>
                  <a:schemeClr val="accent2">
                    <a:lumMod val="75000"/>
                  </a:schemeClr>
                </a:solidFill>
              </a:rPr>
              <a:t>Пользователями НЭБ могут быть </a:t>
            </a:r>
            <a:r>
              <a:rPr lang="ru-RU" sz="2200" b="1" dirty="0" smtClean="0"/>
              <a:t>посетители библиотек </a:t>
            </a:r>
            <a:br>
              <a:rPr lang="ru-RU" sz="2200" b="1" dirty="0" smtClean="0"/>
            </a:br>
            <a:r>
              <a:rPr lang="ru-RU" sz="2200" b="1" dirty="0" smtClean="0"/>
              <a:t>и иные физические лица, получающие доступ к ресурсам НЭБ с помощью Интернета.</a:t>
            </a:r>
          </a:p>
          <a:p>
            <a:pPr indent="457200" algn="just" fontAlgn="base"/>
            <a:endParaRPr lang="ru-RU" sz="1100" b="1" dirty="0" smtClean="0"/>
          </a:p>
          <a:p>
            <a:pPr indent="457200" algn="just" fontAlgn="base"/>
            <a:r>
              <a:rPr lang="ru-RU" sz="2200" b="1" i="1" dirty="0" smtClean="0">
                <a:solidFill>
                  <a:schemeClr val="accent2">
                    <a:lumMod val="75000"/>
                  </a:schemeClr>
                </a:solidFill>
              </a:rPr>
              <a:t>Оператор НЭБ</a:t>
            </a:r>
            <a:r>
              <a:rPr lang="ru-RU" sz="2200" b="1" dirty="0" smtClean="0"/>
              <a:t> — Российская государственная библиотека.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Федеральный закон от 03.07.2016 N 342-ФЗ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539552" y="1484784"/>
          <a:ext cx="820891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Изменения в законодательстве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132856"/>
            <a:ext cx="82153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dirty="0" smtClean="0"/>
              <a:t>Федеральный закон от 03.07.2016 N 278-ФЗ</a:t>
            </a:r>
            <a:br>
              <a:rPr lang="ru-RU" sz="2800" b="1" i="1" dirty="0" smtClean="0"/>
            </a:br>
            <a:r>
              <a:rPr lang="ru-RU" sz="2800" b="1" i="1" dirty="0" smtClean="0"/>
              <a:t>«О внесении изменений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/>
              <a:t>в Федеральный закон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«Об обязательном экземпляре документов»</a:t>
            </a:r>
            <a:endParaRPr lang="ru-RU" sz="20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61653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i="1" dirty="0" smtClean="0"/>
              <a:t>Закон вступает в силу с 1 января 2017 г.</a:t>
            </a:r>
            <a:endParaRPr lang="ru-RU" sz="20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Федеральный закон от 03.07.2016 N 278-ФЗ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95536" y="1340768"/>
          <a:ext cx="849694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Федеральный закон от 03.07.2016 N 278-ФЗ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1197620"/>
            <a:ext cx="86409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/>
              <a:t>Издатели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в течение 7 дней </a:t>
            </a:r>
            <a:r>
              <a:rPr lang="ru-RU" sz="2800" b="1" i="1" dirty="0" smtClean="0"/>
              <a:t>со дня выхода в свет первой партии тиража печатных изданий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доставляют по Интернету </a:t>
            </a:r>
          </a:p>
          <a:p>
            <a:pPr marL="0" marR="0" lvl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по одному обязательному экземпляру </a:t>
            </a:r>
          </a:p>
          <a:p>
            <a:pPr marL="0" marR="0" lvl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печатных изданий в электронной форме</a:t>
            </a:r>
            <a:r>
              <a:rPr lang="ru-RU" sz="2800" b="1" i="1" dirty="0" smtClean="0"/>
              <a:t>, заверенному квалифицированной электронной подписью, в ИТАР-ТАСС и в Российскую государственную библиотеку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</a:t>
            </a:r>
            <a:r>
              <a:rPr lang="ru-RU" dirty="0" smtClean="0"/>
              <a:t>. 6 </a:t>
            </a:r>
            <a:r>
              <a:rPr lang="ru-RU" sz="2000" dirty="0" smtClean="0"/>
              <a:t>ст</a:t>
            </a:r>
            <a:r>
              <a:rPr lang="ru-RU" dirty="0" smtClean="0"/>
              <a:t>. 1275 гражданского кодекса </a:t>
            </a:r>
            <a:r>
              <a:rPr lang="ru-RU" dirty="0" err="1" smtClean="0"/>
              <a:t>рф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62373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i="1" dirty="0" smtClean="0"/>
              <a:t>Вступила в силу с 1 января 2015 г.</a:t>
            </a:r>
            <a:endParaRPr lang="ru-RU" sz="2000" i="1" dirty="0" smtClean="0"/>
          </a:p>
        </p:txBody>
      </p:sp>
      <p:graphicFrame>
        <p:nvGraphicFramePr>
          <p:cNvPr id="8" name="Схема 7"/>
          <p:cNvGraphicFramePr/>
          <p:nvPr/>
        </p:nvGraphicFramePr>
        <p:xfrm>
          <a:off x="323528" y="1397000"/>
          <a:ext cx="8568952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Изменения в законодательстве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214423"/>
            <a:ext cx="8215370" cy="2430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600" b="1" i="1" dirty="0" smtClean="0"/>
              <a:t>Приказ Министерства культуры РФ </a:t>
            </a:r>
          </a:p>
          <a:p>
            <a:pPr algn="ctr">
              <a:lnSpc>
                <a:spcPct val="150000"/>
              </a:lnSpc>
            </a:pPr>
            <a:r>
              <a:rPr lang="ru-RU" sz="2600" b="1" i="1" dirty="0" smtClean="0"/>
              <a:t>от 30 декабря 2014 г. № 2477 </a:t>
            </a:r>
          </a:p>
          <a:p>
            <a:pPr algn="ctr">
              <a:lnSpc>
                <a:spcPct val="150000"/>
              </a:lnSpc>
            </a:pPr>
            <a:r>
              <a:rPr lang="ru-RU" sz="2600" b="1" i="1" dirty="0" smtClean="0"/>
              <a:t>«Об утверждении типовых отраслевых норм труда на работы, выполняемые в библиотеках»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3714752"/>
            <a:ext cx="820834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</a:rPr>
              <a:t>4. Типовые отраслевые нормы труда на работы, выполняемые </a:t>
            </a:r>
            <a:r>
              <a:rPr lang="ru-RU" sz="2100" b="1" i="1" dirty="0" smtClean="0"/>
              <a:t>в детских, юношеских библиотеках,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</a:rPr>
              <a:t>в библиотеках </a:t>
            </a:r>
            <a:r>
              <a:rPr lang="ru-RU" sz="2100" b="1" i="1" dirty="0" smtClean="0"/>
              <a:t>НИИ,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</a:rPr>
              <a:t>образовательных учреждений </a:t>
            </a:r>
            <a:r>
              <a:rPr lang="ru-RU" sz="2100" b="1" i="1" dirty="0" smtClean="0"/>
              <a:t>(без использования автоматизированных систем управления процессами).</a:t>
            </a:r>
          </a:p>
          <a:p>
            <a:pPr indent="457200" algn="just"/>
            <a:endParaRPr lang="ru-RU" sz="800" b="1" i="1" dirty="0" smtClean="0"/>
          </a:p>
          <a:p>
            <a:pPr indent="457200" algn="just"/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</a:rPr>
              <a:t>5. Типовые отраслевые нормы труда на работы, выполняемые</a:t>
            </a:r>
            <a:r>
              <a:rPr lang="ru-RU" sz="2100" b="1" i="1" dirty="0" smtClean="0"/>
              <a:t> в детских, юношеских библиотеках, в библиотеках НИИ,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</a:rPr>
              <a:t>образовательных учреждений </a:t>
            </a:r>
            <a:r>
              <a:rPr lang="ru-RU" sz="2100" b="1" i="1" dirty="0" smtClean="0"/>
              <a:t>(на основе </a:t>
            </a:r>
            <a:r>
              <a:rPr lang="ru-RU" sz="2100" b="1" i="1" dirty="0" err="1" smtClean="0"/>
              <a:t>автоматизиро-ванных</a:t>
            </a:r>
            <a:r>
              <a:rPr lang="ru-RU" sz="2100" b="1" i="1" dirty="0" smtClean="0"/>
              <a:t> систем управления процессами).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Изменения в законодательстве</a:t>
            </a:r>
            <a:endParaRPr lang="ru-RU" dirty="0"/>
          </a:p>
        </p:txBody>
      </p:sp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251520" y="1451378"/>
            <a:ext cx="856895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/>
              <a:t>Письмо Заместителя министра Климова А. А. </a:t>
            </a: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/>
              <a:t>№ АК-2692/05 от 16.09.2015 г. </a:t>
            </a: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/>
              <a:t>«О приказах </a:t>
            </a:r>
            <a:r>
              <a:rPr lang="ru-RU" sz="2800" b="1" i="1" dirty="0" err="1" smtClean="0"/>
              <a:t>Минобрнауки</a:t>
            </a:r>
            <a:r>
              <a:rPr lang="ru-RU" sz="2800" b="1" i="1" dirty="0" smtClean="0"/>
              <a:t> России»</a:t>
            </a:r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285720" y="3500438"/>
            <a:ext cx="856895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Образовательная организация 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сама определяет – какие учебные издания 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использовать при реализации </a:t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образовательных программ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Изменения в законодательстве</a:t>
            </a:r>
            <a:endParaRPr lang="ru-RU" dirty="0"/>
          </a:p>
        </p:txBody>
      </p:sp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251520" y="1051010"/>
            <a:ext cx="8568952" cy="196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dirty="0" smtClean="0"/>
              <a:t>Письмо </a:t>
            </a:r>
            <a:r>
              <a:rPr lang="ru-RU" sz="2800" b="1" i="1" dirty="0" err="1" smtClean="0"/>
              <a:t>Минобрнауки</a:t>
            </a:r>
            <a:r>
              <a:rPr lang="ru-RU" sz="2800" b="1" i="1" dirty="0" smtClean="0"/>
              <a:t> России </a:t>
            </a:r>
            <a:br>
              <a:rPr lang="ru-RU" sz="2800" b="1" i="1" dirty="0" smtClean="0"/>
            </a:br>
            <a:r>
              <a:rPr lang="ru-RU" sz="2800" b="1" i="1" dirty="0" smtClean="0"/>
              <a:t>от 20.07.2015 № 06-846 </a:t>
            </a:r>
            <a:endParaRPr lang="ru-RU" sz="2800" dirty="0" smtClean="0"/>
          </a:p>
          <a:p>
            <a:pPr algn="ctr">
              <a:lnSpc>
                <a:spcPct val="150000"/>
              </a:lnSpc>
            </a:pPr>
            <a:r>
              <a:rPr lang="ru-RU" sz="2800" b="1" i="1" dirty="0" smtClean="0"/>
              <a:t>«О направлении Методических рекомендаций»</a:t>
            </a:r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251520" y="2991129"/>
            <a:ext cx="856895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4.2. Требования к оформлению ВКР.</a:t>
            </a:r>
          </a:p>
          <a:p>
            <a:r>
              <a:rPr lang="ru-RU" sz="2400" b="1" dirty="0" smtClean="0"/>
              <a:t>…	</a:t>
            </a:r>
          </a:p>
          <a:p>
            <a:pPr indent="457200" algn="just"/>
            <a:r>
              <a:rPr lang="ru-RU" sz="2400" b="1" dirty="0" smtClean="0"/>
              <a:t>Требования к оформлению ВКР должны соответствовать требованиями ЕСТД и ЕСКД, ГОСТ 7.32.-2001 «Отчет о научно-исследовательской работе»,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ГОСТ 7.1.-2003 </a:t>
            </a:r>
            <a:r>
              <a:rPr lang="ru-RU" sz="2400" b="1" dirty="0" smtClean="0"/>
              <a:t>«</a:t>
            </a:r>
            <a:r>
              <a:rPr lang="ru-RU" sz="2400" b="1" dirty="0" err="1" smtClean="0"/>
              <a:t>Библиографи-ческая</a:t>
            </a:r>
            <a:r>
              <a:rPr lang="ru-RU" sz="2400" b="1" dirty="0" smtClean="0"/>
              <a:t> запись. Библиографическое описание»,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ГОСТ 7.82.-2001 </a:t>
            </a:r>
            <a:r>
              <a:rPr lang="ru-RU" sz="2400" b="1" dirty="0" smtClean="0"/>
              <a:t>«Библиографическая запись. Библиографическое описание электронных ресурсов» и(или) другим нормативным документам (в т.ч. документам СМК).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Письмо </a:t>
            </a:r>
            <a:r>
              <a:rPr lang="ru-RU" dirty="0" err="1" smtClean="0"/>
              <a:t>Минобрнауки</a:t>
            </a:r>
            <a:r>
              <a:rPr lang="ru-RU" dirty="0" smtClean="0"/>
              <a:t> России </a:t>
            </a:r>
            <a:br>
              <a:rPr lang="ru-RU" dirty="0" smtClean="0"/>
            </a:br>
            <a:r>
              <a:rPr lang="ru-RU" dirty="0" smtClean="0"/>
              <a:t>от 20.07.2015 № 06-846 </a:t>
            </a:r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251520" y="959261"/>
            <a:ext cx="8568952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Приложение 2</a:t>
            </a:r>
          </a:p>
          <a:p>
            <a:endParaRPr lang="ru-RU" sz="800" b="1" dirty="0" smtClean="0"/>
          </a:p>
          <a:p>
            <a:pPr indent="457200" algn="just"/>
            <a:r>
              <a:rPr lang="ru-RU" sz="2100" b="1" dirty="0" smtClean="0"/>
              <a:t>7. Список использованных источников отражает перечень </a:t>
            </a:r>
            <a:r>
              <a:rPr lang="ru-RU" sz="2100" b="1" dirty="0" err="1" smtClean="0"/>
              <a:t>источ-ников</a:t>
            </a:r>
            <a:r>
              <a:rPr lang="ru-RU" sz="2100" b="1" dirty="0" smtClean="0"/>
              <a:t>, которые использовались при написании ВКР (не менее 20), составленный в следующем порядке: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Федеральные законы (в очередности от последнего года принятия к предыдущим);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указы Президента Российской Федерации (в той же последовательности);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постановления Правительства Российской Федерации (в той же очередности);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иные нормативные правовые акты;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иные официальные материалы (резолюции-рекомендации международных организаций и конференций, официальные доклады, официальные отчеты и др.);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монографии, учебники, учебные пособия (в алфавитном порядке);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иностранная литература; </a:t>
            </a:r>
          </a:p>
          <a:p>
            <a:pPr marL="180000" lvl="0" indent="-180000" algn="just">
              <a:buFont typeface="Arial" pitchFamily="34" charset="0"/>
              <a:buChar char="•"/>
            </a:pPr>
            <a:r>
              <a:rPr lang="ru-RU" sz="2100" b="1" dirty="0" smtClean="0"/>
              <a:t>интернет-ресурсы.</a:t>
            </a:r>
            <a:endParaRPr lang="ru-RU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Изменения В СИБИД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3" y="1340768"/>
          <a:ext cx="8858312" cy="4968552"/>
        </p:xfrm>
        <a:graphic>
          <a:graphicData uri="http://schemas.openxmlformats.org/drawingml/2006/table">
            <a:tbl>
              <a:tblPr/>
              <a:tblGrid>
                <a:gridCol w="1987617"/>
                <a:gridCol w="4441804"/>
                <a:gridCol w="1138856"/>
                <a:gridCol w="1290035"/>
              </a:tblGrid>
              <a:tr h="616507"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+mn-lt"/>
                          <a:ea typeface="Calibri"/>
                          <a:cs typeface="Times New Roman"/>
                        </a:rPr>
                        <a:t>Наименование стандарта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 anchor="ctr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+mn-lt"/>
                          <a:ea typeface="Calibri"/>
                          <a:cs typeface="Times New Roman"/>
                        </a:rPr>
                        <a:t>Дата введения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FFFF"/>
                          </a:solidFill>
                          <a:latin typeface="+mn-lt"/>
                          <a:ea typeface="Calibri"/>
                          <a:cs typeface="Times New Roman"/>
                        </a:rPr>
                        <a:t>Количество терминов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92475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750" b="1" dirty="0">
                          <a:latin typeface="+mn-lt"/>
                          <a:ea typeface="Calibri"/>
                          <a:cs typeface="Times New Roman"/>
                        </a:rPr>
                        <a:t>ГОСТ Р 7.0.95–2015 </a:t>
                      </a:r>
                      <a:endParaRPr lang="ru-RU" sz="17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Электронные документы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. Основные виды, выходные сведения, </a:t>
                      </a: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технологические характеристики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1.07.2016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28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65300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750" b="1" dirty="0">
                          <a:latin typeface="+mn-lt"/>
                          <a:ea typeface="Calibri"/>
                          <a:cs typeface="Times New Roman"/>
                        </a:rPr>
                        <a:t>ГОСТ Р 7.0.94–2015 </a:t>
                      </a:r>
                      <a:endParaRPr lang="ru-RU" sz="17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Комплектование 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библиотеки </a:t>
                      </a:r>
                      <a:r>
                        <a:rPr lang="ru-RU" sz="1800" b="1" dirty="0" err="1" smtClean="0">
                          <a:latin typeface="+mn-lt"/>
                          <a:ea typeface="Calibri"/>
                          <a:cs typeface="Times New Roman"/>
                        </a:rPr>
                        <a:t>докумен-тами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. Термины и </a:t>
                      </a: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определения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1.07.2016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122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50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750" b="1" dirty="0">
                          <a:latin typeface="+mn-lt"/>
                          <a:ea typeface="Calibri"/>
                          <a:cs typeface="Times New Roman"/>
                        </a:rPr>
                        <a:t>ГОСТ Р 7.0.93–2015 </a:t>
                      </a:r>
                      <a:endParaRPr lang="ru-RU" sz="17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Библиотечный 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фонд. Технология </a:t>
                      </a: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формирования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1.07.2016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61650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750" b="1" dirty="0">
                          <a:latin typeface="+mn-lt"/>
                          <a:ea typeface="Calibri"/>
                          <a:cs typeface="Times New Roman"/>
                        </a:rPr>
                        <a:t>ГОСТ Р 7.0.20–2014 </a:t>
                      </a:r>
                      <a:endParaRPr lang="ru-RU" sz="17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Библиотечная 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статистика. Показатели и единицы </a:t>
                      </a: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исчисления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1.01.2015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29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2475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kumimoji="0" lang="ru-RU" sz="175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ГОСТ Р 7.0.17-2014</a:t>
                      </a:r>
                      <a:endParaRPr kumimoji="0" lang="ru-RU" sz="1750" b="1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Система обязательного экземпляра документов. Производители, получатели, основные виды документов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1.07.2014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6165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50" b="1" dirty="0" smtClean="0">
                          <a:latin typeface="+mn-lt"/>
                          <a:ea typeface="Calibri"/>
                          <a:cs typeface="Times New Roman"/>
                        </a:rPr>
                        <a:t>ГОСТ Р 7.0.83–2013 </a:t>
                      </a:r>
                      <a:endParaRPr lang="ru-RU" sz="175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17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Электронные </a:t>
                      </a: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издания. Основные виды и выходные </a:t>
                      </a: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сведения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33" marR="66833" marT="0" marB="0">
                    <a:lnL>
                      <a:noFill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1.03.2014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+mn-lt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6833" marR="66833" marT="0" marB="0"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ea typeface="Calibri"/>
                <a:cs typeface="Times New Roman"/>
              </a:rPr>
              <a:t>ГОСТ Р 7.0.95–2015. </a:t>
            </a:r>
            <a:r>
              <a:rPr lang="ru-RU" sz="2300" cap="none" dirty="0" smtClean="0">
                <a:ea typeface="Calibri"/>
                <a:cs typeface="Times New Roman"/>
              </a:rPr>
              <a:t>Электронные документы. Основные виды, выходные сведения, технологические характеристики</a:t>
            </a:r>
            <a:endParaRPr lang="ru-RU" sz="23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14282" y="1428736"/>
          <a:ext cx="8715436" cy="4672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ea typeface="Calibri"/>
                <a:cs typeface="Times New Roman"/>
              </a:rPr>
              <a:t>ГОСТ Р 7.0.95–2015. </a:t>
            </a:r>
            <a:r>
              <a:rPr lang="ru-RU" sz="2300" cap="none" dirty="0" smtClean="0">
                <a:ea typeface="Calibri"/>
                <a:cs typeface="Times New Roman"/>
              </a:rPr>
              <a:t>Электронные документы. Основные виды, выходные сведения, технологические характеристики</a:t>
            </a:r>
            <a:endParaRPr lang="ru-RU" sz="23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000240"/>
          <a:ext cx="8786874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3108" y="1285860"/>
            <a:ext cx="511710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Виды электронных документов:</a:t>
            </a:r>
            <a:endParaRPr kumimoji="0" lang="ru-RU" sz="2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ea typeface="Calibri"/>
                <a:cs typeface="Times New Roman"/>
              </a:rPr>
              <a:t>ГОСТ Р 7.0.95–2015. </a:t>
            </a:r>
            <a:r>
              <a:rPr lang="ru-RU" sz="2300" cap="none" dirty="0" smtClean="0">
                <a:ea typeface="Calibri"/>
                <a:cs typeface="Times New Roman"/>
              </a:rPr>
              <a:t>Электронные документы. Основные виды, выходные сведения, технологические характеристики</a:t>
            </a:r>
            <a:endParaRPr lang="ru-RU" sz="23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285720" y="1788477"/>
          <a:ext cx="8429684" cy="3855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ea typeface="Calibri"/>
                <a:cs typeface="Times New Roman"/>
              </a:rPr>
              <a:t>ГОСТ Р 7.0.95–2015. </a:t>
            </a:r>
            <a:r>
              <a:rPr lang="ru-RU" sz="2300" cap="none" dirty="0" smtClean="0">
                <a:ea typeface="Calibri"/>
                <a:cs typeface="Times New Roman"/>
              </a:rPr>
              <a:t>Электронные документы. Основные виды, выходные сведения, технологические характеристики</a:t>
            </a:r>
            <a:endParaRPr lang="ru-RU" sz="23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357158" y="1785926"/>
          <a:ext cx="8358246" cy="35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 Р 7.0.93–2015. </a:t>
            </a:r>
            <a:br>
              <a:rPr lang="ru-RU" sz="2400" dirty="0" smtClean="0"/>
            </a:br>
            <a:r>
              <a:rPr lang="ru-RU" sz="2400" cap="none" dirty="0" smtClean="0"/>
              <a:t>Библиотечный фонд. Технология формирования</a:t>
            </a:r>
            <a:endParaRPr lang="ru-RU" sz="2400" cap="none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357158" y="1142984"/>
          <a:ext cx="8358246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38" y="6072206"/>
            <a:ext cx="70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Стандарт не распространяется 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на сетевые ресурсы удаленного доступа</a:t>
            </a: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 Р 7.0.93–2015. </a:t>
            </a:r>
            <a:br>
              <a:rPr lang="ru-RU" sz="2400" dirty="0" smtClean="0"/>
            </a:br>
            <a:r>
              <a:rPr lang="ru-RU" sz="2400" cap="none" dirty="0" smtClean="0"/>
              <a:t>Библиотечный фонд. Технология формирования</a:t>
            </a:r>
            <a:endParaRPr lang="ru-RU" sz="2400" cap="none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2071678"/>
          <a:ext cx="8572559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14282" y="1285860"/>
            <a:ext cx="4637360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Фонд отдельной библиотеки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 Р 7.0.93–2015. </a:t>
            </a:r>
            <a:br>
              <a:rPr lang="ru-RU" sz="2400" dirty="0" smtClean="0"/>
            </a:br>
            <a:r>
              <a:rPr lang="ru-RU" sz="2400" cap="none" dirty="0" smtClean="0"/>
              <a:t>Библиотечный фонд. Технология формирования</a:t>
            </a:r>
            <a:endParaRPr lang="ru-RU" sz="2400" cap="none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1472" y="1500174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Моделирование библиотечного фонда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1928802"/>
            <a:ext cx="49207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Характеристика профилей комплектования</a:t>
            </a:r>
            <a:endParaRPr lang="ru-RU" sz="2000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71472" y="2357430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Комплектование библиотечного фонда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2786058"/>
            <a:ext cx="68559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Способы, источники, технологические процессы и операции</a:t>
            </a:r>
            <a:endParaRPr lang="ru-RU" sz="2000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71472" y="3214686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Обработка документов библиотечного фонда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3643314"/>
            <a:ext cx="51324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Библиографическая и техническая обработка</a:t>
            </a:r>
            <a:endParaRPr lang="ru-RU" sz="2000" dirty="0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71472" y="4071942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Размещение библиотечного фонда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57290" y="4500570"/>
            <a:ext cx="21838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Виды расстановки</a:t>
            </a:r>
            <a:endParaRPr lang="ru-RU" sz="2000" dirty="0"/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571472" y="4857760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Исключение документов из библиотечного фонда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357290" y="5286388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Основания для исключения (ветхость, дефектность и т.д.), этапы, процессы и операции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 Р 7.0.93–2015. </a:t>
            </a:r>
            <a:br>
              <a:rPr lang="ru-RU" sz="2400" dirty="0" smtClean="0"/>
            </a:br>
            <a:r>
              <a:rPr lang="ru-RU" sz="2400" cap="none" dirty="0" smtClean="0"/>
              <a:t>Библиотечный фонд. Технология формирования</a:t>
            </a:r>
            <a:endParaRPr lang="ru-RU" sz="2400" cap="none" dirty="0"/>
          </a:p>
        </p:txBody>
      </p:sp>
      <p:graphicFrame>
        <p:nvGraphicFramePr>
          <p:cNvPr id="19" name="Схема 18"/>
          <p:cNvGraphicFramePr/>
          <p:nvPr/>
        </p:nvGraphicFramePr>
        <p:xfrm>
          <a:off x="571472" y="1714488"/>
          <a:ext cx="7786742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/>
        </p:nvGraphicFramePr>
        <p:xfrm>
          <a:off x="1071538" y="2571744"/>
          <a:ext cx="2990850" cy="490537"/>
        </p:xfrm>
        <a:graphic>
          <a:graphicData uri="http://schemas.openxmlformats.org/presentationml/2006/ole">
            <p:oleObj spid="_x0000_s91138" name="Формула" r:id="rId8" imgW="2400120" imgH="393480" progId="Equation.3">
              <p:embed/>
            </p:oleObj>
          </a:graphicData>
        </a:graphic>
      </p:graphicFrame>
      <p:graphicFrame>
        <p:nvGraphicFramePr>
          <p:cNvPr id="91139" name="Object 3"/>
          <p:cNvGraphicFramePr>
            <a:graphicFrameLocks noChangeAspect="1"/>
          </p:cNvGraphicFramePr>
          <p:nvPr/>
        </p:nvGraphicFramePr>
        <p:xfrm>
          <a:off x="5214942" y="2500306"/>
          <a:ext cx="2341563" cy="522287"/>
        </p:xfrm>
        <a:graphic>
          <a:graphicData uri="http://schemas.openxmlformats.org/presentationml/2006/ole">
            <p:oleObj spid="_x0000_s91139" name="Формула" r:id="rId9" imgW="1879560" imgH="419040" progId="Equation.3">
              <p:embed/>
            </p:oleObj>
          </a:graphicData>
        </a:graphic>
      </p:graphicFrame>
      <p:graphicFrame>
        <p:nvGraphicFramePr>
          <p:cNvPr id="91140" name="Object 4"/>
          <p:cNvGraphicFramePr>
            <a:graphicFrameLocks noChangeAspect="1"/>
          </p:cNvGraphicFramePr>
          <p:nvPr/>
        </p:nvGraphicFramePr>
        <p:xfrm>
          <a:off x="1142976" y="4357694"/>
          <a:ext cx="2959100" cy="490537"/>
        </p:xfrm>
        <a:graphic>
          <a:graphicData uri="http://schemas.openxmlformats.org/presentationml/2006/ole">
            <p:oleObj spid="_x0000_s91140" name="Формула" r:id="rId10" imgW="2374560" imgH="393480" progId="Equation.3">
              <p:embed/>
            </p:oleObj>
          </a:graphicData>
        </a:graphic>
      </p:graphicFrame>
      <p:graphicFrame>
        <p:nvGraphicFramePr>
          <p:cNvPr id="91141" name="Object 5"/>
          <p:cNvGraphicFramePr>
            <a:graphicFrameLocks noChangeAspect="1"/>
          </p:cNvGraphicFramePr>
          <p:nvPr/>
        </p:nvGraphicFramePr>
        <p:xfrm>
          <a:off x="4786314" y="4357694"/>
          <a:ext cx="3132138" cy="520700"/>
        </p:xfrm>
        <a:graphic>
          <a:graphicData uri="http://schemas.openxmlformats.org/presentationml/2006/ole">
            <p:oleObj spid="_x0000_s91141" name="Формула" r:id="rId11" imgW="2514600" imgH="419040" progId="Equation.3">
              <p:embed/>
            </p:oleObj>
          </a:graphicData>
        </a:graphic>
      </p:graphicFrame>
      <p:sp>
        <p:nvSpPr>
          <p:cNvPr id="21" name="Rectangle 1"/>
          <p:cNvSpPr>
            <a:spLocks noChangeArrowheads="1"/>
          </p:cNvSpPr>
          <p:nvPr/>
        </p:nvSpPr>
        <p:spPr bwMode="auto">
          <a:xfrm>
            <a:off x="571472" y="1214422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Контрольные показатели состояния библиотечного фонда </a:t>
            </a: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571472" y="5527103"/>
            <a:ext cx="8358246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Приложение А: Проверка библиотечного фонда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357290" y="6072206"/>
            <a:ext cx="75724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Объекты, виды, этапы, методы проверок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ГОСТ Р 7.0.94–2015. </a:t>
            </a:r>
            <a:r>
              <a:rPr lang="ru-RU" sz="2400" cap="none" dirty="0" smtClean="0"/>
              <a:t>Комплектование библиотеки документами. Термины и определения</a:t>
            </a:r>
            <a:endParaRPr lang="ru-RU" sz="2400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1142976" y="1285860"/>
          <a:ext cx="6929486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85720" y="1281112"/>
          <a:ext cx="8572560" cy="5291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57158" y="1285860"/>
          <a:ext cx="8424936" cy="4954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85720" y="1214422"/>
          <a:ext cx="842493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500034" y="1428736"/>
          <a:ext cx="8424936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214282" y="3971151"/>
            <a:ext cx="8643998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Посетители массовых мероприятий: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впервые посетивший мероприятие в отчетный период (год)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= 1 новый пользователь + 1 посещение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при всех последующих посещениях одного и того же пользователя</a:t>
            </a:r>
          </a:p>
          <a:p>
            <a:pPr marL="0" marR="0" lvl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= 1 посещение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395536" y="1397000"/>
          <a:ext cx="8424936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357158" y="2331205"/>
            <a:ext cx="8501122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Учет числа удаленных обращений = 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общее число визитов на сайт библиотеки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общее число обращений за библиотечной услугой по телефону, электронной почте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общее число обращений к удаленным лицензионным ресурсам (по данным счетчиков, установленных на каждом ресурсе)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08" y="1500174"/>
            <a:ext cx="492922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chemeClr val="tx1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Учет удаленных посещений</a:t>
            </a:r>
            <a:endParaRPr lang="ru-RU" sz="1200" i="1" dirty="0" smtClean="0">
              <a:solidFill>
                <a:schemeClr val="tx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357158" y="1268760"/>
          <a:ext cx="8424936" cy="537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1340768"/>
          <a:ext cx="842493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7.0.20-2014. </a:t>
            </a:r>
            <a:r>
              <a:rPr lang="ru-RU" sz="2400" cap="none" dirty="0" smtClean="0"/>
              <a:t>Библиотечная статистика: </a:t>
            </a:r>
            <a:br>
              <a:rPr lang="ru-RU" sz="2400" cap="none" dirty="0" smtClean="0"/>
            </a:br>
            <a:r>
              <a:rPr lang="ru-RU" sz="2400" cap="none" dirty="0" smtClean="0"/>
              <a:t>показатели и единицы исчисления</a:t>
            </a:r>
            <a:endParaRPr lang="ru-RU" sz="2400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500034" y="1500174"/>
          <a:ext cx="842493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57158" y="1571612"/>
          <a:ext cx="8280920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500174"/>
          <a:ext cx="8496944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57158" y="2000240"/>
          <a:ext cx="8496944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500034" y="4049688"/>
          <a:ext cx="828092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2844" y="1071546"/>
            <a:ext cx="87868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200" b="1" dirty="0" smtClean="0"/>
              <a:t>Единица исчисления справочно-библиографического обслуживания: </a:t>
            </a:r>
            <a:r>
              <a:rPr lang="ru-RU" sz="2200" dirty="0" smtClean="0"/>
              <a:t>справка, консультация, переадресование.</a:t>
            </a:r>
          </a:p>
          <a:p>
            <a:endParaRPr lang="ru-RU" sz="2200" dirty="0" smtClean="0"/>
          </a:p>
          <a:p>
            <a:pPr lvl="0"/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57158" y="1285860"/>
          <a:ext cx="8496944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142844" y="4071942"/>
          <a:ext cx="8496944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67544" y="1397000"/>
          <a:ext cx="842493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85720" y="1397000"/>
          <a:ext cx="860676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357298"/>
          <a:ext cx="842493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340768"/>
            <a:ext cx="626469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mbria" pitchFamily="18" charset="0"/>
                <a:cs typeface="Times New Roman" pitchFamily="18" charset="0"/>
              </a:rPr>
              <a:t>Технические средства, доступные пользователям </a:t>
            </a:r>
            <a:endParaRPr lang="ru-RU" i="1" dirty="0">
              <a:latin typeface="Cambria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2000240"/>
          <a:ext cx="849694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67544" y="1397000"/>
          <a:ext cx="8136904" cy="4032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7158" y="52863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Единицей исчисления показателей финансирования библиотек является </a:t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</a:b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тысяча рублей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ГОСТ Р 7.0.20-2014. </a:t>
            </a:r>
            <a:r>
              <a:rPr lang="ru-RU" cap="none" dirty="0" smtClean="0"/>
              <a:t>Библиотечная статистика: </a:t>
            </a:r>
            <a:br>
              <a:rPr lang="ru-RU" cap="none" dirty="0" smtClean="0"/>
            </a:br>
            <a:r>
              <a:rPr lang="ru-RU" cap="none" dirty="0" smtClean="0"/>
              <a:t>показатели и единицы исчисления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642910" y="1357298"/>
          <a:ext cx="799288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0" y="1556792"/>
          <a:ext cx="8748463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179512" y="1124744"/>
          <a:ext cx="8715436" cy="5357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2071678"/>
            <a:ext cx="69294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Электронный документ, воспроизводящий печатное издание считается</a:t>
            </a:r>
          </a:p>
          <a:p>
            <a:pPr algn="ctr"/>
            <a:r>
              <a:rPr lang="ru-RU" sz="3600" dirty="0" smtClean="0"/>
              <a:t> </a:t>
            </a:r>
            <a:r>
              <a:rPr lang="ru-RU" sz="3600" b="1" i="1" dirty="0" smtClean="0">
                <a:solidFill>
                  <a:srgbClr val="C00000"/>
                </a:solidFill>
                <a:latin typeface="Cambria" pitchFamily="18" charset="0"/>
                <a:ea typeface="Cambria Math" pitchFamily="18" charset="0"/>
              </a:rPr>
              <a:t>электронной копией, </a:t>
            </a:r>
            <a:br>
              <a:rPr lang="ru-RU" sz="3600" b="1" i="1" dirty="0" smtClean="0">
                <a:solidFill>
                  <a:srgbClr val="C00000"/>
                </a:solidFill>
                <a:latin typeface="Cambria" pitchFamily="18" charset="0"/>
                <a:ea typeface="Cambria Math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latin typeface="Cambria" pitchFamily="18" charset="0"/>
                <a:ea typeface="Cambria Math" pitchFamily="18" charset="0"/>
              </a:rPr>
              <a:t>а не электронным изданием</a:t>
            </a:r>
            <a:endParaRPr lang="ru-RU" sz="3600" b="1" i="1" dirty="0">
              <a:solidFill>
                <a:srgbClr val="C00000"/>
              </a:solidFill>
              <a:latin typeface="Cambria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357298"/>
          <a:ext cx="8143932" cy="5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785786" y="1397000"/>
          <a:ext cx="7643866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ГОСТ Р 7.0.83-2013. </a:t>
            </a:r>
            <a:r>
              <a:rPr lang="ru-RU" sz="2400" cap="none" dirty="0" smtClean="0"/>
              <a:t>Электронные издания. </a:t>
            </a:r>
            <a:br>
              <a:rPr lang="ru-RU" sz="2400" cap="none" dirty="0" smtClean="0"/>
            </a:br>
            <a:r>
              <a:rPr lang="ru-RU" sz="2400" cap="none" dirty="0" smtClean="0"/>
              <a:t>Основные виды и выходные сведения</a:t>
            </a:r>
            <a:endParaRPr lang="ru-RU" sz="24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142984"/>
          <a:ext cx="821537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2000"/>
            <a:ext cx="9144000" cy="836712"/>
          </a:xfrm>
        </p:spPr>
        <p:txBody>
          <a:bodyPr>
            <a:noAutofit/>
          </a:bodyPr>
          <a:lstStyle/>
          <a:p>
            <a:r>
              <a:rPr lang="ru-RU" sz="2300" dirty="0" smtClean="0"/>
              <a:t>ГОСТ Р 7.0.17-2014. </a:t>
            </a:r>
            <a:r>
              <a:rPr lang="ru-RU" sz="2300" cap="none" dirty="0" smtClean="0"/>
              <a:t>Система обязательного экземпляра документов. Производители, получатели, основные виды документов</a:t>
            </a:r>
            <a:endParaRPr lang="ru-RU" sz="2300" cap="none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656576"/>
            <a:ext cx="8135764" cy="3913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sz="2400" b="1" dirty="0" smtClean="0"/>
              <a:t>Стандарт устанавливает характеристики основных компонентов системы обязательного экземпляра документов, включая категории производителей и получателей, а также состав видов опубликованных и неопубликованных документов, на которые распространяется действие Федерального закона «Об обязательном  экземпляре документов».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439472" cy="680120"/>
          </a:xfrm>
        </p:spPr>
        <p:txBody>
          <a:bodyPr>
            <a:normAutofit/>
          </a:bodyPr>
          <a:lstStyle/>
          <a:p>
            <a:r>
              <a:rPr lang="ru-RU" dirty="0" smtClean="0"/>
              <a:t>Проекты национальных стандартов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556792"/>
            <a:ext cx="850112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ГОСТ Р 7.0.__- 2016 </a:t>
            </a:r>
          </a:p>
          <a:p>
            <a:pPr algn="ctr"/>
            <a:r>
              <a:rPr lang="ru-RU" sz="3200" b="1" dirty="0" smtClean="0"/>
              <a:t>«Электронные библиотеки. Основные виды. Структура. Технология формирования»</a:t>
            </a:r>
          </a:p>
          <a:p>
            <a:pPr algn="just"/>
            <a:endParaRPr lang="ru-RU" sz="2400" dirty="0" smtClean="0"/>
          </a:p>
          <a:p>
            <a:pPr indent="457200" algn="just"/>
            <a:r>
              <a:rPr lang="ru-RU" sz="2400" b="1" dirty="0" smtClean="0"/>
              <a:t>Стандарт устанавливает основные характеристики электронных библиотек, необходимый набор видовых параметров, определяет состав, структуру, функциональность, принципы организации электронной библиотеки, приводит необходимые термины и их определения.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071810"/>
            <a:ext cx="8153400" cy="9906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Другая 5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002060"/>
      </a:hlink>
      <a:folHlink>
        <a:srgbClr val="85DFD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1779</TotalTime>
  <Words>2101</Words>
  <Application>Microsoft Office PowerPoint</Application>
  <PresentationFormat>Экран (4:3)</PresentationFormat>
  <Paragraphs>472</Paragraphs>
  <Slides>52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4" baseType="lpstr">
      <vt:lpstr>Обычная</vt:lpstr>
      <vt:lpstr>Формула</vt:lpstr>
      <vt:lpstr>Нормативно-правовые документы для библиотек Профессиональных Образовательных Организаций</vt:lpstr>
      <vt:lpstr>Изменения в законодательстве</vt:lpstr>
      <vt:lpstr>Федеральный закон от 03.07.2016 N 342-ФЗ</vt:lpstr>
      <vt:lpstr>Федеральный закон от 03.07.2016 N 342-ФЗ</vt:lpstr>
      <vt:lpstr>Федеральный закон от 03.07.2016 N 342-ФЗ</vt:lpstr>
      <vt:lpstr>Федеральный закон от 03.07.2016 N 342-ФЗ</vt:lpstr>
      <vt:lpstr>Изменения в законодательстве</vt:lpstr>
      <vt:lpstr>Федеральный закон от 03.07.2016 N 278-ФЗ</vt:lpstr>
      <vt:lpstr>Федеральный закон от 03.07.2016 N 278-ФЗ</vt:lpstr>
      <vt:lpstr>п. 6 ст. 1275 гражданского кодекса рф</vt:lpstr>
      <vt:lpstr>Изменения в законодательстве</vt:lpstr>
      <vt:lpstr>Изменения в законодательстве</vt:lpstr>
      <vt:lpstr>Изменения в законодательстве</vt:lpstr>
      <vt:lpstr>Письмо Минобрнауки России  от 20.07.2015 № 06-846 </vt:lpstr>
      <vt:lpstr>Изменения В СИБИД</vt:lpstr>
      <vt:lpstr>ГОСТ Р 7.0.95–2015. Электронные документы. Основные виды, выходные сведения, технологические характеристики</vt:lpstr>
      <vt:lpstr>ГОСТ Р 7.0.95–2015. Электронные документы. Основные виды, выходные сведения, технологические характеристики</vt:lpstr>
      <vt:lpstr>ГОСТ Р 7.0.95–2015. Электронные документы. Основные виды, выходные сведения, технологические характеристики</vt:lpstr>
      <vt:lpstr>ГОСТ Р 7.0.95–2015. Электронные документы. Основные виды, выходные сведения, технологические характеристики</vt:lpstr>
      <vt:lpstr>ГОСТ Р 7.0.93–2015.  Библиотечный фонд. Технология формирования</vt:lpstr>
      <vt:lpstr>ГОСТ Р 7.0.93–2015.  Библиотечный фонд. Технология формирования</vt:lpstr>
      <vt:lpstr>ГОСТ Р 7.0.93–2015.  Библиотечный фонд. Технология формирования</vt:lpstr>
      <vt:lpstr>ГОСТ Р 7.0.93–2015.  Библиотечный фонд. Технология формирования</vt:lpstr>
      <vt:lpstr>ГОСТ Р 7.0.94–2015. Комплектование библиотеки документами. Термины и определения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7.0.20-2014. Библиотечная статистика:  показатели и единицы исчисления</vt:lpstr>
      <vt:lpstr>ГОСТ Р 7.0.83-2013. Электронные издания.  Основные виды и выходные сведения</vt:lpstr>
      <vt:lpstr>ГОСТ Р 7.0.83-2013. Электронные издания.  Основные виды и выходные сведения</vt:lpstr>
      <vt:lpstr>ГОСТ Р 7.0.83-2013. Электронные издания.  Основные виды и выходные сведения</vt:lpstr>
      <vt:lpstr>ГОСТ Р 7.0.83-2013. Электронные издания.  Основные виды и выходные сведения</vt:lpstr>
      <vt:lpstr>ГОСТ Р 7.0.83-2013. Электронные издания.  Основные виды и выходные сведения</vt:lpstr>
      <vt:lpstr>ГОСТ Р 7.0.83-2013. Электронные издания.  Основные виды и выходные сведения</vt:lpstr>
      <vt:lpstr>ГОСТ Р 7.0.17-2014. Система обязательного экземпляра документов. Производители, получатели, основные виды документов</vt:lpstr>
      <vt:lpstr>Проекты национальных стандартов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Национальная стандартизация  в области библиотечного дела  и библиографии</dc:title>
  <cp:lastModifiedBy>cta</cp:lastModifiedBy>
  <cp:revision>326</cp:revision>
  <dcterms:modified xsi:type="dcterms:W3CDTF">2016-08-29T02:25:40Z</dcterms:modified>
</cp:coreProperties>
</file>